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87" r:id="rId6"/>
    <p:sldId id="285" r:id="rId7"/>
    <p:sldId id="260" r:id="rId8"/>
    <p:sldId id="266" r:id="rId9"/>
    <p:sldId id="286" r:id="rId10"/>
    <p:sldId id="289" r:id="rId11"/>
    <p:sldId id="263" r:id="rId12"/>
    <p:sldId id="273" r:id="rId13"/>
    <p:sldId id="290" r:id="rId14"/>
    <p:sldId id="262" r:id="rId15"/>
    <p:sldId id="281" r:id="rId16"/>
    <p:sldId id="274" r:id="rId17"/>
    <p:sldId id="265" r:id="rId18"/>
    <p:sldId id="267" r:id="rId19"/>
    <p:sldId id="268" r:id="rId20"/>
    <p:sldId id="269" r:id="rId21"/>
    <p:sldId id="270" r:id="rId22"/>
    <p:sldId id="271" r:id="rId23"/>
    <p:sldId id="272" r:id="rId24"/>
    <p:sldId id="275" r:id="rId25"/>
    <p:sldId id="276" r:id="rId26"/>
    <p:sldId id="288" r:id="rId27"/>
    <p:sldId id="277" r:id="rId28"/>
    <p:sldId id="279" r:id="rId29"/>
    <p:sldId id="280" r:id="rId30"/>
    <p:sldId id="282" r:id="rId31"/>
    <p:sldId id="283" r:id="rId32"/>
    <p:sldId id="278" r:id="rId33"/>
    <p:sldId id="284" r:id="rId34"/>
    <p:sldId id="291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Sheet1!$C$3</c:f>
              <c:strCache>
                <c:ptCount val="1"/>
                <c:pt idx="0">
                  <c:v>Individual Cases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Sheet1!$B$4:$B$12</c:f>
              <c:strCache>
                <c:ptCount val="9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2013-14*</c:v>
                </c:pt>
                <c:pt idx="8">
                  <c:v>2014-15**</c:v>
                </c:pt>
              </c:strCache>
            </c:strRef>
          </c:cat>
          <c:val>
            <c:numRef>
              <c:f>Sheet1!$C$4:$C$12</c:f>
              <c:numCache>
                <c:formatCode>General</c:formatCode>
                <c:ptCount val="9"/>
                <c:pt idx="0">
                  <c:v>3250</c:v>
                </c:pt>
                <c:pt idx="1">
                  <c:v>6506</c:v>
                </c:pt>
                <c:pt idx="2">
                  <c:v>6844</c:v>
                </c:pt>
                <c:pt idx="3">
                  <c:v>6059</c:v>
                </c:pt>
                <c:pt idx="4">
                  <c:v>6080</c:v>
                </c:pt>
                <c:pt idx="5">
                  <c:v>5874</c:v>
                </c:pt>
                <c:pt idx="6" formatCode="#,##0">
                  <c:v>6474</c:v>
                </c:pt>
                <c:pt idx="7" formatCode="#,##0">
                  <c:v>6227</c:v>
                </c:pt>
                <c:pt idx="8" formatCode="#,##0">
                  <c:v>5512</c:v>
                </c:pt>
              </c:numCache>
            </c:numRef>
          </c:val>
        </c:ser>
        <c:ser>
          <c:idx val="1"/>
          <c:order val="1"/>
          <c:tx>
            <c:strRef>
              <c:f>Sheet1!$D$3</c:f>
              <c:strCache>
                <c:ptCount val="1"/>
                <c:pt idx="0">
                  <c:v>Crisis Response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Sheet1!$B$4:$B$12</c:f>
              <c:strCache>
                <c:ptCount val="9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2013-14*</c:v>
                </c:pt>
                <c:pt idx="8">
                  <c:v>2014-15**</c:v>
                </c:pt>
              </c:strCache>
            </c:strRef>
          </c:cat>
          <c:val>
            <c:numRef>
              <c:f>Sheet1!$D$4:$D$12</c:f>
              <c:numCache>
                <c:formatCode>General</c:formatCode>
                <c:ptCount val="9"/>
                <c:pt idx="0">
                  <c:v>5332</c:v>
                </c:pt>
                <c:pt idx="1">
                  <c:v>5691</c:v>
                </c:pt>
                <c:pt idx="2">
                  <c:v>7824</c:v>
                </c:pt>
                <c:pt idx="3">
                  <c:v>3369</c:v>
                </c:pt>
                <c:pt idx="4">
                  <c:v>3270</c:v>
                </c:pt>
                <c:pt idx="5">
                  <c:v>2806</c:v>
                </c:pt>
                <c:pt idx="6">
                  <c:v>2667</c:v>
                </c:pt>
                <c:pt idx="7" formatCode="#,##0">
                  <c:v>3816</c:v>
                </c:pt>
                <c:pt idx="8" formatCode="#,##0">
                  <c:v>9127</c:v>
                </c:pt>
              </c:numCache>
            </c:numRef>
          </c:val>
        </c:ser>
        <c:ser>
          <c:idx val="2"/>
          <c:order val="2"/>
          <c:tx>
            <c:strRef>
              <c:f>Sheet1!$E$3</c:f>
              <c:strCache>
                <c:ptCount val="1"/>
                <c:pt idx="0">
                  <c:v>Total Students Served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Sheet1!$B$4:$B$12</c:f>
              <c:strCache>
                <c:ptCount val="9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2013-14*</c:v>
                </c:pt>
                <c:pt idx="8">
                  <c:v>2014-15**</c:v>
                </c:pt>
              </c:strCache>
            </c:strRef>
          </c:cat>
          <c:val>
            <c:numRef>
              <c:f>Sheet1!$E$4:$E$12</c:f>
              <c:numCache>
                <c:formatCode>#,##0</c:formatCode>
                <c:ptCount val="9"/>
                <c:pt idx="0">
                  <c:v>8582</c:v>
                </c:pt>
                <c:pt idx="1">
                  <c:v>12197</c:v>
                </c:pt>
                <c:pt idx="2">
                  <c:v>14668</c:v>
                </c:pt>
                <c:pt idx="3">
                  <c:v>9428</c:v>
                </c:pt>
                <c:pt idx="4">
                  <c:v>9350</c:v>
                </c:pt>
                <c:pt idx="5">
                  <c:v>8680</c:v>
                </c:pt>
                <c:pt idx="6">
                  <c:v>9141</c:v>
                </c:pt>
                <c:pt idx="7">
                  <c:v>9325</c:v>
                </c:pt>
                <c:pt idx="8">
                  <c:v>14639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24166576"/>
        <c:axId val="1024172560"/>
      </c:barChart>
      <c:catAx>
        <c:axId val="1024166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4172560"/>
        <c:crosses val="autoZero"/>
        <c:auto val="1"/>
        <c:lblAlgn val="ctr"/>
        <c:lblOffset val="100"/>
        <c:noMultiLvlLbl val="0"/>
      </c:catAx>
      <c:valAx>
        <c:axId val="102417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4166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F8584B-710C-4EA9-8C4F-96398FF3C03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3B4C75-48EE-4321-895E-B25E4C0018D0}">
      <dgm:prSet phldrT="[Text]"/>
      <dgm:spPr/>
      <dgm:t>
        <a:bodyPr/>
        <a:lstStyle/>
        <a:p>
          <a:r>
            <a:rPr lang="en-US" dirty="0" smtClean="0"/>
            <a:t>School Leadership</a:t>
          </a:r>
          <a:endParaRPr lang="en-US" dirty="0"/>
        </a:p>
      </dgm:t>
    </dgm:pt>
    <dgm:pt modelId="{7E9F01A5-92EA-4B7E-9A16-EC6BB08A7EDE}" type="parTrans" cxnId="{4BCDB54D-BE24-4A59-9342-E187F14FBD15}">
      <dgm:prSet/>
      <dgm:spPr/>
      <dgm:t>
        <a:bodyPr/>
        <a:lstStyle/>
        <a:p>
          <a:endParaRPr lang="en-US"/>
        </a:p>
      </dgm:t>
    </dgm:pt>
    <dgm:pt modelId="{122D7D1E-835C-4D62-9619-04F9DFCAAD12}" type="sibTrans" cxnId="{4BCDB54D-BE24-4A59-9342-E187F14FBD15}">
      <dgm:prSet/>
      <dgm:spPr/>
      <dgm:t>
        <a:bodyPr/>
        <a:lstStyle/>
        <a:p>
          <a:endParaRPr lang="en-US"/>
        </a:p>
      </dgm:t>
    </dgm:pt>
    <dgm:pt modelId="{D4E5C15F-D33B-4AF7-85F8-B223B110BB8B}" type="asst">
      <dgm:prSet phldrT="[Text]"/>
      <dgm:spPr/>
      <dgm:t>
        <a:bodyPr/>
        <a:lstStyle/>
        <a:p>
          <a:r>
            <a:rPr lang="en-US" dirty="0" smtClean="0"/>
            <a:t>Student Services Division</a:t>
          </a:r>
          <a:endParaRPr lang="en-US" dirty="0"/>
        </a:p>
      </dgm:t>
    </dgm:pt>
    <dgm:pt modelId="{D3599309-4456-47CA-82FC-2CD836DE79EB}" type="parTrans" cxnId="{60099D29-D1CB-46C4-9403-27ABD35C3C2B}">
      <dgm:prSet/>
      <dgm:spPr/>
      <dgm:t>
        <a:bodyPr/>
        <a:lstStyle/>
        <a:p>
          <a:endParaRPr lang="en-US"/>
        </a:p>
      </dgm:t>
    </dgm:pt>
    <dgm:pt modelId="{5555E04B-2E24-4D8D-A5FB-A27D54898D61}" type="sibTrans" cxnId="{60099D29-D1CB-46C4-9403-27ABD35C3C2B}">
      <dgm:prSet/>
      <dgm:spPr/>
      <dgm:t>
        <a:bodyPr/>
        <a:lstStyle/>
        <a:p>
          <a:endParaRPr lang="en-US"/>
        </a:p>
      </dgm:t>
    </dgm:pt>
    <dgm:pt modelId="{68113793-46C0-448E-AE9C-99E4DB678F3F}">
      <dgm:prSet phldrT="[Text]"/>
      <dgm:spPr/>
      <dgm:t>
        <a:bodyPr/>
        <a:lstStyle/>
        <a:p>
          <a:r>
            <a:rPr lang="en-US" dirty="0" smtClean="0"/>
            <a:t>Psychological &amp; Social Services</a:t>
          </a:r>
          <a:endParaRPr lang="en-US" dirty="0"/>
        </a:p>
      </dgm:t>
    </dgm:pt>
    <dgm:pt modelId="{C8EE3C20-C98E-4E20-903A-40F1A5BCDADB}" type="parTrans" cxnId="{569E3528-DF84-430D-8EBF-D300E35C9AF6}">
      <dgm:prSet/>
      <dgm:spPr/>
      <dgm:t>
        <a:bodyPr/>
        <a:lstStyle/>
        <a:p>
          <a:endParaRPr lang="en-US"/>
        </a:p>
      </dgm:t>
    </dgm:pt>
    <dgm:pt modelId="{A22A052E-8B10-4D9D-AA9C-F1FFCF07F6C9}" type="sibTrans" cxnId="{569E3528-DF84-430D-8EBF-D300E35C9AF6}">
      <dgm:prSet/>
      <dgm:spPr/>
      <dgm:t>
        <a:bodyPr/>
        <a:lstStyle/>
        <a:p>
          <a:endParaRPr lang="en-US"/>
        </a:p>
      </dgm:t>
    </dgm:pt>
    <dgm:pt modelId="{E1783846-15EC-4705-93DC-E28EAD3FD7DD}">
      <dgm:prSet phldrT="[Text]"/>
      <dgm:spPr/>
      <dgm:t>
        <a:bodyPr/>
        <a:lstStyle/>
        <a:p>
          <a:r>
            <a:rPr lang="en-US" dirty="0" smtClean="0"/>
            <a:t>Youth &amp; Family Centers</a:t>
          </a:r>
          <a:endParaRPr lang="en-US" dirty="0"/>
        </a:p>
      </dgm:t>
    </dgm:pt>
    <dgm:pt modelId="{BC4C2F06-D443-49E6-9C37-A2FD1AE0696D}" type="parTrans" cxnId="{C677DC5D-C4F8-4512-A556-7F08811BC47B}">
      <dgm:prSet/>
      <dgm:spPr/>
      <dgm:t>
        <a:bodyPr/>
        <a:lstStyle/>
        <a:p>
          <a:endParaRPr lang="en-US"/>
        </a:p>
      </dgm:t>
    </dgm:pt>
    <dgm:pt modelId="{550513DF-53DD-4215-B75D-23F74230AA52}" type="sibTrans" cxnId="{C677DC5D-C4F8-4512-A556-7F08811BC47B}">
      <dgm:prSet/>
      <dgm:spPr/>
      <dgm:t>
        <a:bodyPr/>
        <a:lstStyle/>
        <a:p>
          <a:endParaRPr lang="en-US"/>
        </a:p>
      </dgm:t>
    </dgm:pt>
    <dgm:pt modelId="{83A21BAA-7FA1-49DB-813D-7A9E8DA80DA2}">
      <dgm:prSet phldrT="[Text]"/>
      <dgm:spPr/>
      <dgm:t>
        <a:bodyPr/>
        <a:lstStyle/>
        <a:p>
          <a:r>
            <a:rPr lang="en-US" dirty="0" smtClean="0"/>
            <a:t>Counseling Services</a:t>
          </a:r>
          <a:endParaRPr lang="en-US" dirty="0"/>
        </a:p>
      </dgm:t>
    </dgm:pt>
    <dgm:pt modelId="{0B93D681-5B59-4FC8-B725-E2FE3B6EA7C9}" type="parTrans" cxnId="{284763AE-E0D7-4E96-9596-23D60F3A17D3}">
      <dgm:prSet/>
      <dgm:spPr/>
      <dgm:t>
        <a:bodyPr/>
        <a:lstStyle/>
        <a:p>
          <a:endParaRPr lang="en-US"/>
        </a:p>
      </dgm:t>
    </dgm:pt>
    <dgm:pt modelId="{8FE66BEA-7AF1-42AF-AEC2-BD789A347672}" type="sibTrans" cxnId="{284763AE-E0D7-4E96-9596-23D60F3A17D3}">
      <dgm:prSet/>
      <dgm:spPr/>
      <dgm:t>
        <a:bodyPr/>
        <a:lstStyle/>
        <a:p>
          <a:endParaRPr lang="en-US"/>
        </a:p>
      </dgm:t>
    </dgm:pt>
    <dgm:pt modelId="{C1DAB403-5EB8-4013-8B98-9CB09D2869C4}">
      <dgm:prSet/>
      <dgm:spPr/>
      <dgm:t>
        <a:bodyPr/>
        <a:lstStyle/>
        <a:p>
          <a:r>
            <a:rPr lang="en-US" dirty="0" smtClean="0"/>
            <a:t>Health Services</a:t>
          </a:r>
          <a:endParaRPr lang="en-US" dirty="0"/>
        </a:p>
      </dgm:t>
    </dgm:pt>
    <dgm:pt modelId="{A6E31500-94E0-4E74-A358-C6A52215CC1E}" type="parTrans" cxnId="{8296DF2F-4F6D-4040-9896-A5BA49C198B2}">
      <dgm:prSet/>
      <dgm:spPr/>
      <dgm:t>
        <a:bodyPr/>
        <a:lstStyle/>
        <a:p>
          <a:endParaRPr lang="en-US"/>
        </a:p>
      </dgm:t>
    </dgm:pt>
    <dgm:pt modelId="{10F3B15F-329A-4474-BC6D-8226310B6372}" type="sibTrans" cxnId="{8296DF2F-4F6D-4040-9896-A5BA49C198B2}">
      <dgm:prSet/>
      <dgm:spPr/>
      <dgm:t>
        <a:bodyPr/>
        <a:lstStyle/>
        <a:p>
          <a:endParaRPr lang="en-US"/>
        </a:p>
      </dgm:t>
    </dgm:pt>
    <dgm:pt modelId="{189531EC-C9AE-45DB-B111-192A83E2DD33}" type="pres">
      <dgm:prSet presAssocID="{70F8584B-710C-4EA9-8C4F-96398FF3C0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DE686FF-FE17-4C1F-974D-CE216686CFA6}" type="pres">
      <dgm:prSet presAssocID="{543B4C75-48EE-4321-895E-B25E4C0018D0}" presName="hierRoot1" presStyleCnt="0">
        <dgm:presLayoutVars>
          <dgm:hierBranch val="init"/>
        </dgm:presLayoutVars>
      </dgm:prSet>
      <dgm:spPr/>
    </dgm:pt>
    <dgm:pt modelId="{B77431CB-FA50-4906-8133-A053B8310D26}" type="pres">
      <dgm:prSet presAssocID="{543B4C75-48EE-4321-895E-B25E4C0018D0}" presName="rootComposite1" presStyleCnt="0"/>
      <dgm:spPr/>
    </dgm:pt>
    <dgm:pt modelId="{0A04F9E9-D18C-4175-BF19-2BBC7D50D5DC}" type="pres">
      <dgm:prSet presAssocID="{543B4C75-48EE-4321-895E-B25E4C0018D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A9C827-9D65-45A0-979E-F6DD93053C97}" type="pres">
      <dgm:prSet presAssocID="{543B4C75-48EE-4321-895E-B25E4C0018D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EA7B044-BCF2-49F2-A7C3-A5E119B0CBD9}" type="pres">
      <dgm:prSet presAssocID="{543B4C75-48EE-4321-895E-B25E4C0018D0}" presName="hierChild2" presStyleCnt="0"/>
      <dgm:spPr/>
    </dgm:pt>
    <dgm:pt modelId="{B018E3FA-1246-4453-9B04-7B6C9546F880}" type="pres">
      <dgm:prSet presAssocID="{C8EE3C20-C98E-4E20-903A-40F1A5BCDADB}" presName="Name37" presStyleLbl="parChTrans1D2" presStyleIdx="0" presStyleCnt="5"/>
      <dgm:spPr/>
      <dgm:t>
        <a:bodyPr/>
        <a:lstStyle/>
        <a:p>
          <a:endParaRPr lang="en-US"/>
        </a:p>
      </dgm:t>
    </dgm:pt>
    <dgm:pt modelId="{19AA7B0C-6158-4B7B-BA9E-11B5DEA5FF58}" type="pres">
      <dgm:prSet presAssocID="{68113793-46C0-448E-AE9C-99E4DB678F3F}" presName="hierRoot2" presStyleCnt="0">
        <dgm:presLayoutVars>
          <dgm:hierBranch val="init"/>
        </dgm:presLayoutVars>
      </dgm:prSet>
      <dgm:spPr/>
    </dgm:pt>
    <dgm:pt modelId="{5F3A8C85-F0DC-4B9C-B7BA-BA9650EB68BE}" type="pres">
      <dgm:prSet presAssocID="{68113793-46C0-448E-AE9C-99E4DB678F3F}" presName="rootComposite" presStyleCnt="0"/>
      <dgm:spPr/>
    </dgm:pt>
    <dgm:pt modelId="{6B12CA3E-091C-4ADE-B809-18FC8F947901}" type="pres">
      <dgm:prSet presAssocID="{68113793-46C0-448E-AE9C-99E4DB678F3F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F0AC21-C91A-4528-9B9D-F4E9E2E95192}" type="pres">
      <dgm:prSet presAssocID="{68113793-46C0-448E-AE9C-99E4DB678F3F}" presName="rootConnector" presStyleLbl="node2" presStyleIdx="0" presStyleCnt="4"/>
      <dgm:spPr/>
      <dgm:t>
        <a:bodyPr/>
        <a:lstStyle/>
        <a:p>
          <a:endParaRPr lang="en-US"/>
        </a:p>
      </dgm:t>
    </dgm:pt>
    <dgm:pt modelId="{2E36051E-7103-4884-8FCE-AA672414C586}" type="pres">
      <dgm:prSet presAssocID="{68113793-46C0-448E-AE9C-99E4DB678F3F}" presName="hierChild4" presStyleCnt="0"/>
      <dgm:spPr/>
    </dgm:pt>
    <dgm:pt modelId="{BEA95810-A70D-412B-BCAC-187C13390CF4}" type="pres">
      <dgm:prSet presAssocID="{68113793-46C0-448E-AE9C-99E4DB678F3F}" presName="hierChild5" presStyleCnt="0"/>
      <dgm:spPr/>
    </dgm:pt>
    <dgm:pt modelId="{DDD2CFA3-CDFC-4E93-ACD8-D9BA834EF8F6}" type="pres">
      <dgm:prSet presAssocID="{BC4C2F06-D443-49E6-9C37-A2FD1AE0696D}" presName="Name37" presStyleLbl="parChTrans1D2" presStyleIdx="1" presStyleCnt="5"/>
      <dgm:spPr/>
      <dgm:t>
        <a:bodyPr/>
        <a:lstStyle/>
        <a:p>
          <a:endParaRPr lang="en-US"/>
        </a:p>
      </dgm:t>
    </dgm:pt>
    <dgm:pt modelId="{DD4267E0-378E-4320-871C-7DBA894C9454}" type="pres">
      <dgm:prSet presAssocID="{E1783846-15EC-4705-93DC-E28EAD3FD7DD}" presName="hierRoot2" presStyleCnt="0">
        <dgm:presLayoutVars>
          <dgm:hierBranch val="init"/>
        </dgm:presLayoutVars>
      </dgm:prSet>
      <dgm:spPr/>
    </dgm:pt>
    <dgm:pt modelId="{2D932D93-AB68-4085-808E-ECFDE44D850B}" type="pres">
      <dgm:prSet presAssocID="{E1783846-15EC-4705-93DC-E28EAD3FD7DD}" presName="rootComposite" presStyleCnt="0"/>
      <dgm:spPr/>
    </dgm:pt>
    <dgm:pt modelId="{98378ED3-472B-4A1F-AF86-01296D3A0986}" type="pres">
      <dgm:prSet presAssocID="{E1783846-15EC-4705-93DC-E28EAD3FD7DD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460740-DD90-4E0F-9645-43F3FC86500B}" type="pres">
      <dgm:prSet presAssocID="{E1783846-15EC-4705-93DC-E28EAD3FD7DD}" presName="rootConnector" presStyleLbl="node2" presStyleIdx="1" presStyleCnt="4"/>
      <dgm:spPr/>
      <dgm:t>
        <a:bodyPr/>
        <a:lstStyle/>
        <a:p>
          <a:endParaRPr lang="en-US"/>
        </a:p>
      </dgm:t>
    </dgm:pt>
    <dgm:pt modelId="{EF7BA8D1-DCC0-4A72-918E-64E0A788FA4D}" type="pres">
      <dgm:prSet presAssocID="{E1783846-15EC-4705-93DC-E28EAD3FD7DD}" presName="hierChild4" presStyleCnt="0"/>
      <dgm:spPr/>
    </dgm:pt>
    <dgm:pt modelId="{1DCC3046-D472-40CB-B912-BC089E5C1505}" type="pres">
      <dgm:prSet presAssocID="{E1783846-15EC-4705-93DC-E28EAD3FD7DD}" presName="hierChild5" presStyleCnt="0"/>
      <dgm:spPr/>
    </dgm:pt>
    <dgm:pt modelId="{2660886F-2BFA-42E3-9D4F-38152C9B3B85}" type="pres">
      <dgm:prSet presAssocID="{0B93D681-5B59-4FC8-B725-E2FE3B6EA7C9}" presName="Name37" presStyleLbl="parChTrans1D2" presStyleIdx="2" presStyleCnt="5"/>
      <dgm:spPr/>
      <dgm:t>
        <a:bodyPr/>
        <a:lstStyle/>
        <a:p>
          <a:endParaRPr lang="en-US"/>
        </a:p>
      </dgm:t>
    </dgm:pt>
    <dgm:pt modelId="{E04937CA-C1E7-418D-955E-45573DA5D37C}" type="pres">
      <dgm:prSet presAssocID="{83A21BAA-7FA1-49DB-813D-7A9E8DA80DA2}" presName="hierRoot2" presStyleCnt="0">
        <dgm:presLayoutVars>
          <dgm:hierBranch val="init"/>
        </dgm:presLayoutVars>
      </dgm:prSet>
      <dgm:spPr/>
    </dgm:pt>
    <dgm:pt modelId="{22AF5A16-AD3D-4C0F-8E32-1F53528EAD68}" type="pres">
      <dgm:prSet presAssocID="{83A21BAA-7FA1-49DB-813D-7A9E8DA80DA2}" presName="rootComposite" presStyleCnt="0"/>
      <dgm:spPr/>
    </dgm:pt>
    <dgm:pt modelId="{24CBF145-D152-434D-BFEE-0736F89D7A91}" type="pres">
      <dgm:prSet presAssocID="{83A21BAA-7FA1-49DB-813D-7A9E8DA80DA2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02C704-5617-4E5C-A95A-57F382852841}" type="pres">
      <dgm:prSet presAssocID="{83A21BAA-7FA1-49DB-813D-7A9E8DA80DA2}" presName="rootConnector" presStyleLbl="node2" presStyleIdx="2" presStyleCnt="4"/>
      <dgm:spPr/>
      <dgm:t>
        <a:bodyPr/>
        <a:lstStyle/>
        <a:p>
          <a:endParaRPr lang="en-US"/>
        </a:p>
      </dgm:t>
    </dgm:pt>
    <dgm:pt modelId="{5FE2B7EC-7F35-4D5F-AFBD-800D2FC9CB80}" type="pres">
      <dgm:prSet presAssocID="{83A21BAA-7FA1-49DB-813D-7A9E8DA80DA2}" presName="hierChild4" presStyleCnt="0"/>
      <dgm:spPr/>
    </dgm:pt>
    <dgm:pt modelId="{E72EFFFA-20CC-4401-ADF7-C9E2555A6B76}" type="pres">
      <dgm:prSet presAssocID="{83A21BAA-7FA1-49DB-813D-7A9E8DA80DA2}" presName="hierChild5" presStyleCnt="0"/>
      <dgm:spPr/>
    </dgm:pt>
    <dgm:pt modelId="{27D6B8ED-3F0B-4890-8ADA-3361B4874C5E}" type="pres">
      <dgm:prSet presAssocID="{A6E31500-94E0-4E74-A358-C6A52215CC1E}" presName="Name37" presStyleLbl="parChTrans1D2" presStyleIdx="3" presStyleCnt="5"/>
      <dgm:spPr/>
      <dgm:t>
        <a:bodyPr/>
        <a:lstStyle/>
        <a:p>
          <a:endParaRPr lang="en-US"/>
        </a:p>
      </dgm:t>
    </dgm:pt>
    <dgm:pt modelId="{8F52E8AE-E503-4025-899B-B4E9640169C5}" type="pres">
      <dgm:prSet presAssocID="{C1DAB403-5EB8-4013-8B98-9CB09D2869C4}" presName="hierRoot2" presStyleCnt="0">
        <dgm:presLayoutVars>
          <dgm:hierBranch val="init"/>
        </dgm:presLayoutVars>
      </dgm:prSet>
      <dgm:spPr/>
    </dgm:pt>
    <dgm:pt modelId="{F728CB09-37C6-4730-B598-56AED8DBF299}" type="pres">
      <dgm:prSet presAssocID="{C1DAB403-5EB8-4013-8B98-9CB09D2869C4}" presName="rootComposite" presStyleCnt="0"/>
      <dgm:spPr/>
    </dgm:pt>
    <dgm:pt modelId="{0855EB55-C57B-487D-993F-B44162A1D36C}" type="pres">
      <dgm:prSet presAssocID="{C1DAB403-5EB8-4013-8B98-9CB09D2869C4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AAE161-AF4C-4DBC-B69B-5554AD3D33A2}" type="pres">
      <dgm:prSet presAssocID="{C1DAB403-5EB8-4013-8B98-9CB09D2869C4}" presName="rootConnector" presStyleLbl="node2" presStyleIdx="3" presStyleCnt="4"/>
      <dgm:spPr/>
      <dgm:t>
        <a:bodyPr/>
        <a:lstStyle/>
        <a:p>
          <a:endParaRPr lang="en-US"/>
        </a:p>
      </dgm:t>
    </dgm:pt>
    <dgm:pt modelId="{8B593D87-0523-4A5E-81C8-CE3C9BC58FCB}" type="pres">
      <dgm:prSet presAssocID="{C1DAB403-5EB8-4013-8B98-9CB09D2869C4}" presName="hierChild4" presStyleCnt="0"/>
      <dgm:spPr/>
    </dgm:pt>
    <dgm:pt modelId="{28827C4C-E5AB-4916-931E-E7185773F553}" type="pres">
      <dgm:prSet presAssocID="{C1DAB403-5EB8-4013-8B98-9CB09D2869C4}" presName="hierChild5" presStyleCnt="0"/>
      <dgm:spPr/>
    </dgm:pt>
    <dgm:pt modelId="{C3E8B2CB-8798-4633-BDA4-27E3BD3D95BC}" type="pres">
      <dgm:prSet presAssocID="{543B4C75-48EE-4321-895E-B25E4C0018D0}" presName="hierChild3" presStyleCnt="0"/>
      <dgm:spPr/>
    </dgm:pt>
    <dgm:pt modelId="{0110F094-D3D6-4650-9F1D-94D7BF2C9B6C}" type="pres">
      <dgm:prSet presAssocID="{D3599309-4456-47CA-82FC-2CD836DE79EB}" presName="Name111" presStyleLbl="parChTrans1D2" presStyleIdx="4" presStyleCnt="5"/>
      <dgm:spPr/>
      <dgm:t>
        <a:bodyPr/>
        <a:lstStyle/>
        <a:p>
          <a:endParaRPr lang="en-US"/>
        </a:p>
      </dgm:t>
    </dgm:pt>
    <dgm:pt modelId="{16604DB1-28B4-449A-A2BE-2343055A443B}" type="pres">
      <dgm:prSet presAssocID="{D4E5C15F-D33B-4AF7-85F8-B223B110BB8B}" presName="hierRoot3" presStyleCnt="0">
        <dgm:presLayoutVars>
          <dgm:hierBranch val="init"/>
        </dgm:presLayoutVars>
      </dgm:prSet>
      <dgm:spPr/>
    </dgm:pt>
    <dgm:pt modelId="{999736AB-23A2-48C7-9056-7B9461BB767C}" type="pres">
      <dgm:prSet presAssocID="{D4E5C15F-D33B-4AF7-85F8-B223B110BB8B}" presName="rootComposite3" presStyleCnt="0"/>
      <dgm:spPr/>
    </dgm:pt>
    <dgm:pt modelId="{53C7B824-FF19-49F5-89D3-5712FB634FA1}" type="pres">
      <dgm:prSet presAssocID="{D4E5C15F-D33B-4AF7-85F8-B223B110BB8B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18ECD6-EEE2-4262-B2F6-89668A43FF86}" type="pres">
      <dgm:prSet presAssocID="{D4E5C15F-D33B-4AF7-85F8-B223B110BB8B}" presName="rootConnector3" presStyleLbl="asst1" presStyleIdx="0" presStyleCnt="1"/>
      <dgm:spPr/>
      <dgm:t>
        <a:bodyPr/>
        <a:lstStyle/>
        <a:p>
          <a:endParaRPr lang="en-US"/>
        </a:p>
      </dgm:t>
    </dgm:pt>
    <dgm:pt modelId="{2F82DAAA-6744-4E1B-9017-33E18E51BD12}" type="pres">
      <dgm:prSet presAssocID="{D4E5C15F-D33B-4AF7-85F8-B223B110BB8B}" presName="hierChild6" presStyleCnt="0"/>
      <dgm:spPr/>
    </dgm:pt>
    <dgm:pt modelId="{63DE4E3E-D30F-4C09-8624-F0889D3C77A2}" type="pres">
      <dgm:prSet presAssocID="{D4E5C15F-D33B-4AF7-85F8-B223B110BB8B}" presName="hierChild7" presStyleCnt="0"/>
      <dgm:spPr/>
    </dgm:pt>
  </dgm:ptLst>
  <dgm:cxnLst>
    <dgm:cxn modelId="{9990A171-C380-48EE-99B0-3661BC548891}" type="presOf" srcId="{D3599309-4456-47CA-82FC-2CD836DE79EB}" destId="{0110F094-D3D6-4650-9F1D-94D7BF2C9B6C}" srcOrd="0" destOrd="0" presId="urn:microsoft.com/office/officeart/2005/8/layout/orgChart1"/>
    <dgm:cxn modelId="{D3AF86BC-70AB-4B11-AB9B-8CC27B61B33E}" type="presOf" srcId="{A6E31500-94E0-4E74-A358-C6A52215CC1E}" destId="{27D6B8ED-3F0B-4890-8ADA-3361B4874C5E}" srcOrd="0" destOrd="0" presId="urn:microsoft.com/office/officeart/2005/8/layout/orgChart1"/>
    <dgm:cxn modelId="{4BCDB54D-BE24-4A59-9342-E187F14FBD15}" srcId="{70F8584B-710C-4EA9-8C4F-96398FF3C037}" destId="{543B4C75-48EE-4321-895E-B25E4C0018D0}" srcOrd="0" destOrd="0" parTransId="{7E9F01A5-92EA-4B7E-9A16-EC6BB08A7EDE}" sibTransId="{122D7D1E-835C-4D62-9619-04F9DFCAAD12}"/>
    <dgm:cxn modelId="{8296DF2F-4F6D-4040-9896-A5BA49C198B2}" srcId="{543B4C75-48EE-4321-895E-B25E4C0018D0}" destId="{C1DAB403-5EB8-4013-8B98-9CB09D2869C4}" srcOrd="4" destOrd="0" parTransId="{A6E31500-94E0-4E74-A358-C6A52215CC1E}" sibTransId="{10F3B15F-329A-4474-BC6D-8226310B6372}"/>
    <dgm:cxn modelId="{569E3528-DF84-430D-8EBF-D300E35C9AF6}" srcId="{543B4C75-48EE-4321-895E-B25E4C0018D0}" destId="{68113793-46C0-448E-AE9C-99E4DB678F3F}" srcOrd="1" destOrd="0" parTransId="{C8EE3C20-C98E-4E20-903A-40F1A5BCDADB}" sibTransId="{A22A052E-8B10-4D9D-AA9C-F1FFCF07F6C9}"/>
    <dgm:cxn modelId="{323CAC78-CB74-4F27-B521-4896E89F828B}" type="presOf" srcId="{BC4C2F06-D443-49E6-9C37-A2FD1AE0696D}" destId="{DDD2CFA3-CDFC-4E93-ACD8-D9BA834EF8F6}" srcOrd="0" destOrd="0" presId="urn:microsoft.com/office/officeart/2005/8/layout/orgChart1"/>
    <dgm:cxn modelId="{B8168704-696E-4781-82F9-D6F6C804E871}" type="presOf" srcId="{543B4C75-48EE-4321-895E-B25E4C0018D0}" destId="{CAA9C827-9D65-45A0-979E-F6DD93053C97}" srcOrd="1" destOrd="0" presId="urn:microsoft.com/office/officeart/2005/8/layout/orgChart1"/>
    <dgm:cxn modelId="{96AA8272-72F6-4B5A-8E40-070CBE7D1CB6}" type="presOf" srcId="{C1DAB403-5EB8-4013-8B98-9CB09D2869C4}" destId="{0CAAE161-AF4C-4DBC-B69B-5554AD3D33A2}" srcOrd="1" destOrd="0" presId="urn:microsoft.com/office/officeart/2005/8/layout/orgChart1"/>
    <dgm:cxn modelId="{BCB99B8F-E0E9-4D20-AB63-3E604A60BFDB}" type="presOf" srcId="{D4E5C15F-D33B-4AF7-85F8-B223B110BB8B}" destId="{53C7B824-FF19-49F5-89D3-5712FB634FA1}" srcOrd="0" destOrd="0" presId="urn:microsoft.com/office/officeart/2005/8/layout/orgChart1"/>
    <dgm:cxn modelId="{043C7B8F-6714-47ED-BE14-E18BD50172A4}" type="presOf" srcId="{D4E5C15F-D33B-4AF7-85F8-B223B110BB8B}" destId="{E918ECD6-EEE2-4262-B2F6-89668A43FF86}" srcOrd="1" destOrd="0" presId="urn:microsoft.com/office/officeart/2005/8/layout/orgChart1"/>
    <dgm:cxn modelId="{284763AE-E0D7-4E96-9596-23D60F3A17D3}" srcId="{543B4C75-48EE-4321-895E-B25E4C0018D0}" destId="{83A21BAA-7FA1-49DB-813D-7A9E8DA80DA2}" srcOrd="3" destOrd="0" parTransId="{0B93D681-5B59-4FC8-B725-E2FE3B6EA7C9}" sibTransId="{8FE66BEA-7AF1-42AF-AEC2-BD789A347672}"/>
    <dgm:cxn modelId="{9E19F5E8-BF34-44E6-BDD5-4C390E2333D1}" type="presOf" srcId="{0B93D681-5B59-4FC8-B725-E2FE3B6EA7C9}" destId="{2660886F-2BFA-42E3-9D4F-38152C9B3B85}" srcOrd="0" destOrd="0" presId="urn:microsoft.com/office/officeart/2005/8/layout/orgChart1"/>
    <dgm:cxn modelId="{C677DC5D-C4F8-4512-A556-7F08811BC47B}" srcId="{543B4C75-48EE-4321-895E-B25E4C0018D0}" destId="{E1783846-15EC-4705-93DC-E28EAD3FD7DD}" srcOrd="2" destOrd="0" parTransId="{BC4C2F06-D443-49E6-9C37-A2FD1AE0696D}" sibTransId="{550513DF-53DD-4215-B75D-23F74230AA52}"/>
    <dgm:cxn modelId="{A632ED5F-CE40-4272-BD40-D0C52C22048C}" type="presOf" srcId="{68113793-46C0-448E-AE9C-99E4DB678F3F}" destId="{6B12CA3E-091C-4ADE-B809-18FC8F947901}" srcOrd="0" destOrd="0" presId="urn:microsoft.com/office/officeart/2005/8/layout/orgChart1"/>
    <dgm:cxn modelId="{ACB2E8EE-8EAE-427A-B138-386C91FE1BD2}" type="presOf" srcId="{68113793-46C0-448E-AE9C-99E4DB678F3F}" destId="{60F0AC21-C91A-4528-9B9D-F4E9E2E95192}" srcOrd="1" destOrd="0" presId="urn:microsoft.com/office/officeart/2005/8/layout/orgChart1"/>
    <dgm:cxn modelId="{3CCF1DD2-BC46-4A65-8221-F9341D7B9EF2}" type="presOf" srcId="{83A21BAA-7FA1-49DB-813D-7A9E8DA80DA2}" destId="{D602C704-5617-4E5C-A95A-57F382852841}" srcOrd="1" destOrd="0" presId="urn:microsoft.com/office/officeart/2005/8/layout/orgChart1"/>
    <dgm:cxn modelId="{F76C2790-EF2D-4A4B-81E9-3E1E87583187}" type="presOf" srcId="{C8EE3C20-C98E-4E20-903A-40F1A5BCDADB}" destId="{B018E3FA-1246-4453-9B04-7B6C9546F880}" srcOrd="0" destOrd="0" presId="urn:microsoft.com/office/officeart/2005/8/layout/orgChart1"/>
    <dgm:cxn modelId="{0E97A2D7-3DC2-4DFF-BEA9-C0C9D54BB824}" type="presOf" srcId="{E1783846-15EC-4705-93DC-E28EAD3FD7DD}" destId="{CE460740-DD90-4E0F-9645-43F3FC86500B}" srcOrd="1" destOrd="0" presId="urn:microsoft.com/office/officeart/2005/8/layout/orgChart1"/>
    <dgm:cxn modelId="{655A887E-74F3-4378-BA18-908AC04C0102}" type="presOf" srcId="{E1783846-15EC-4705-93DC-E28EAD3FD7DD}" destId="{98378ED3-472B-4A1F-AF86-01296D3A0986}" srcOrd="0" destOrd="0" presId="urn:microsoft.com/office/officeart/2005/8/layout/orgChart1"/>
    <dgm:cxn modelId="{60099D29-D1CB-46C4-9403-27ABD35C3C2B}" srcId="{543B4C75-48EE-4321-895E-B25E4C0018D0}" destId="{D4E5C15F-D33B-4AF7-85F8-B223B110BB8B}" srcOrd="0" destOrd="0" parTransId="{D3599309-4456-47CA-82FC-2CD836DE79EB}" sibTransId="{5555E04B-2E24-4D8D-A5FB-A27D54898D61}"/>
    <dgm:cxn modelId="{BA6A85B5-4760-4811-B8C4-8E49365F419F}" type="presOf" srcId="{83A21BAA-7FA1-49DB-813D-7A9E8DA80DA2}" destId="{24CBF145-D152-434D-BFEE-0736F89D7A91}" srcOrd="0" destOrd="0" presId="urn:microsoft.com/office/officeart/2005/8/layout/orgChart1"/>
    <dgm:cxn modelId="{80E4CFEC-DBB1-491E-8302-3A6DB4D3B4FE}" type="presOf" srcId="{543B4C75-48EE-4321-895E-B25E4C0018D0}" destId="{0A04F9E9-D18C-4175-BF19-2BBC7D50D5DC}" srcOrd="0" destOrd="0" presId="urn:microsoft.com/office/officeart/2005/8/layout/orgChart1"/>
    <dgm:cxn modelId="{CE2DCBB1-D41D-478C-818B-4D3566097D33}" type="presOf" srcId="{C1DAB403-5EB8-4013-8B98-9CB09D2869C4}" destId="{0855EB55-C57B-487D-993F-B44162A1D36C}" srcOrd="0" destOrd="0" presId="urn:microsoft.com/office/officeart/2005/8/layout/orgChart1"/>
    <dgm:cxn modelId="{753CDB51-B746-4BF3-9780-752BEFDCA583}" type="presOf" srcId="{70F8584B-710C-4EA9-8C4F-96398FF3C037}" destId="{189531EC-C9AE-45DB-B111-192A83E2DD33}" srcOrd="0" destOrd="0" presId="urn:microsoft.com/office/officeart/2005/8/layout/orgChart1"/>
    <dgm:cxn modelId="{DD15A467-DD57-43D8-B3AE-1113A58736E4}" type="presParOf" srcId="{189531EC-C9AE-45DB-B111-192A83E2DD33}" destId="{CDE686FF-FE17-4C1F-974D-CE216686CFA6}" srcOrd="0" destOrd="0" presId="urn:microsoft.com/office/officeart/2005/8/layout/orgChart1"/>
    <dgm:cxn modelId="{05E1C838-F4BC-404C-A552-016D45C19D4F}" type="presParOf" srcId="{CDE686FF-FE17-4C1F-974D-CE216686CFA6}" destId="{B77431CB-FA50-4906-8133-A053B8310D26}" srcOrd="0" destOrd="0" presId="urn:microsoft.com/office/officeart/2005/8/layout/orgChart1"/>
    <dgm:cxn modelId="{FE049177-02F2-4C14-BA62-665E28B6D2CC}" type="presParOf" srcId="{B77431CB-FA50-4906-8133-A053B8310D26}" destId="{0A04F9E9-D18C-4175-BF19-2BBC7D50D5DC}" srcOrd="0" destOrd="0" presId="urn:microsoft.com/office/officeart/2005/8/layout/orgChart1"/>
    <dgm:cxn modelId="{0CFE3C5E-99D0-4A74-8448-11C76ACB2F11}" type="presParOf" srcId="{B77431CB-FA50-4906-8133-A053B8310D26}" destId="{CAA9C827-9D65-45A0-979E-F6DD93053C97}" srcOrd="1" destOrd="0" presId="urn:microsoft.com/office/officeart/2005/8/layout/orgChart1"/>
    <dgm:cxn modelId="{B82AE3D9-C4D7-48AB-BA36-2D938B18B33F}" type="presParOf" srcId="{CDE686FF-FE17-4C1F-974D-CE216686CFA6}" destId="{0EA7B044-BCF2-49F2-A7C3-A5E119B0CBD9}" srcOrd="1" destOrd="0" presId="urn:microsoft.com/office/officeart/2005/8/layout/orgChart1"/>
    <dgm:cxn modelId="{AB423A0D-A11D-4605-9A1B-C0D5F2D06D7B}" type="presParOf" srcId="{0EA7B044-BCF2-49F2-A7C3-A5E119B0CBD9}" destId="{B018E3FA-1246-4453-9B04-7B6C9546F880}" srcOrd="0" destOrd="0" presId="urn:microsoft.com/office/officeart/2005/8/layout/orgChart1"/>
    <dgm:cxn modelId="{9E9F84CF-9943-44D9-B53B-7F41F56F96C1}" type="presParOf" srcId="{0EA7B044-BCF2-49F2-A7C3-A5E119B0CBD9}" destId="{19AA7B0C-6158-4B7B-BA9E-11B5DEA5FF58}" srcOrd="1" destOrd="0" presId="urn:microsoft.com/office/officeart/2005/8/layout/orgChart1"/>
    <dgm:cxn modelId="{15CE74CD-1B83-4851-A143-A14E6906C0C0}" type="presParOf" srcId="{19AA7B0C-6158-4B7B-BA9E-11B5DEA5FF58}" destId="{5F3A8C85-F0DC-4B9C-B7BA-BA9650EB68BE}" srcOrd="0" destOrd="0" presId="urn:microsoft.com/office/officeart/2005/8/layout/orgChart1"/>
    <dgm:cxn modelId="{D303C9A8-A54E-4A16-9E0A-9306B3C271CD}" type="presParOf" srcId="{5F3A8C85-F0DC-4B9C-B7BA-BA9650EB68BE}" destId="{6B12CA3E-091C-4ADE-B809-18FC8F947901}" srcOrd="0" destOrd="0" presId="urn:microsoft.com/office/officeart/2005/8/layout/orgChart1"/>
    <dgm:cxn modelId="{D0B29560-E3C1-42D8-BA21-68FDB9979BD6}" type="presParOf" srcId="{5F3A8C85-F0DC-4B9C-B7BA-BA9650EB68BE}" destId="{60F0AC21-C91A-4528-9B9D-F4E9E2E95192}" srcOrd="1" destOrd="0" presId="urn:microsoft.com/office/officeart/2005/8/layout/orgChart1"/>
    <dgm:cxn modelId="{2F36ECCD-3FA1-4BC5-B80E-F27FCA3A2AE8}" type="presParOf" srcId="{19AA7B0C-6158-4B7B-BA9E-11B5DEA5FF58}" destId="{2E36051E-7103-4884-8FCE-AA672414C586}" srcOrd="1" destOrd="0" presId="urn:microsoft.com/office/officeart/2005/8/layout/orgChart1"/>
    <dgm:cxn modelId="{DFBE4140-C4EA-4ADE-8412-69164CA1250D}" type="presParOf" srcId="{19AA7B0C-6158-4B7B-BA9E-11B5DEA5FF58}" destId="{BEA95810-A70D-412B-BCAC-187C13390CF4}" srcOrd="2" destOrd="0" presId="urn:microsoft.com/office/officeart/2005/8/layout/orgChart1"/>
    <dgm:cxn modelId="{AA1F857B-0FD1-410B-BD60-09371E6694BF}" type="presParOf" srcId="{0EA7B044-BCF2-49F2-A7C3-A5E119B0CBD9}" destId="{DDD2CFA3-CDFC-4E93-ACD8-D9BA834EF8F6}" srcOrd="2" destOrd="0" presId="urn:microsoft.com/office/officeart/2005/8/layout/orgChart1"/>
    <dgm:cxn modelId="{5DA17951-F8AD-4B63-AC60-DEB1599CE00D}" type="presParOf" srcId="{0EA7B044-BCF2-49F2-A7C3-A5E119B0CBD9}" destId="{DD4267E0-378E-4320-871C-7DBA894C9454}" srcOrd="3" destOrd="0" presId="urn:microsoft.com/office/officeart/2005/8/layout/orgChart1"/>
    <dgm:cxn modelId="{D3864D32-C5B5-4823-AD4E-1B8D9D766F47}" type="presParOf" srcId="{DD4267E0-378E-4320-871C-7DBA894C9454}" destId="{2D932D93-AB68-4085-808E-ECFDE44D850B}" srcOrd="0" destOrd="0" presId="urn:microsoft.com/office/officeart/2005/8/layout/orgChart1"/>
    <dgm:cxn modelId="{54A17E03-583C-4355-ACD1-6B6B23852C61}" type="presParOf" srcId="{2D932D93-AB68-4085-808E-ECFDE44D850B}" destId="{98378ED3-472B-4A1F-AF86-01296D3A0986}" srcOrd="0" destOrd="0" presId="urn:microsoft.com/office/officeart/2005/8/layout/orgChart1"/>
    <dgm:cxn modelId="{12FE5B81-A650-4AC0-9B55-A4AFB18264EA}" type="presParOf" srcId="{2D932D93-AB68-4085-808E-ECFDE44D850B}" destId="{CE460740-DD90-4E0F-9645-43F3FC86500B}" srcOrd="1" destOrd="0" presId="urn:microsoft.com/office/officeart/2005/8/layout/orgChart1"/>
    <dgm:cxn modelId="{5F9CA5AA-9A76-4D92-BF08-5DACA6461BBC}" type="presParOf" srcId="{DD4267E0-378E-4320-871C-7DBA894C9454}" destId="{EF7BA8D1-DCC0-4A72-918E-64E0A788FA4D}" srcOrd="1" destOrd="0" presId="urn:microsoft.com/office/officeart/2005/8/layout/orgChart1"/>
    <dgm:cxn modelId="{29FAF0CA-0C6F-4997-BE74-BAC7171B878B}" type="presParOf" srcId="{DD4267E0-378E-4320-871C-7DBA894C9454}" destId="{1DCC3046-D472-40CB-B912-BC089E5C1505}" srcOrd="2" destOrd="0" presId="urn:microsoft.com/office/officeart/2005/8/layout/orgChart1"/>
    <dgm:cxn modelId="{07CC7E33-F5C6-444D-ACE5-24CD0AB74A4D}" type="presParOf" srcId="{0EA7B044-BCF2-49F2-A7C3-A5E119B0CBD9}" destId="{2660886F-2BFA-42E3-9D4F-38152C9B3B85}" srcOrd="4" destOrd="0" presId="urn:microsoft.com/office/officeart/2005/8/layout/orgChart1"/>
    <dgm:cxn modelId="{CFDAD56A-E293-409D-8924-2BE6B7DE9036}" type="presParOf" srcId="{0EA7B044-BCF2-49F2-A7C3-A5E119B0CBD9}" destId="{E04937CA-C1E7-418D-955E-45573DA5D37C}" srcOrd="5" destOrd="0" presId="urn:microsoft.com/office/officeart/2005/8/layout/orgChart1"/>
    <dgm:cxn modelId="{5B123256-E744-4310-AE31-6006824B1841}" type="presParOf" srcId="{E04937CA-C1E7-418D-955E-45573DA5D37C}" destId="{22AF5A16-AD3D-4C0F-8E32-1F53528EAD68}" srcOrd="0" destOrd="0" presId="urn:microsoft.com/office/officeart/2005/8/layout/orgChart1"/>
    <dgm:cxn modelId="{3B433E58-1AB4-47B2-9C68-FCEE40071CCA}" type="presParOf" srcId="{22AF5A16-AD3D-4C0F-8E32-1F53528EAD68}" destId="{24CBF145-D152-434D-BFEE-0736F89D7A91}" srcOrd="0" destOrd="0" presId="urn:microsoft.com/office/officeart/2005/8/layout/orgChart1"/>
    <dgm:cxn modelId="{0CA58DF1-5F4E-4DE3-80EE-3AA8DA579371}" type="presParOf" srcId="{22AF5A16-AD3D-4C0F-8E32-1F53528EAD68}" destId="{D602C704-5617-4E5C-A95A-57F382852841}" srcOrd="1" destOrd="0" presId="urn:microsoft.com/office/officeart/2005/8/layout/orgChart1"/>
    <dgm:cxn modelId="{57A0E0C6-E8A6-4FB7-A896-F8F40CDEF85D}" type="presParOf" srcId="{E04937CA-C1E7-418D-955E-45573DA5D37C}" destId="{5FE2B7EC-7F35-4D5F-AFBD-800D2FC9CB80}" srcOrd="1" destOrd="0" presId="urn:microsoft.com/office/officeart/2005/8/layout/orgChart1"/>
    <dgm:cxn modelId="{28870501-379F-4369-8120-AAC777267E9E}" type="presParOf" srcId="{E04937CA-C1E7-418D-955E-45573DA5D37C}" destId="{E72EFFFA-20CC-4401-ADF7-C9E2555A6B76}" srcOrd="2" destOrd="0" presId="urn:microsoft.com/office/officeart/2005/8/layout/orgChart1"/>
    <dgm:cxn modelId="{A51B0322-E987-46B6-B9C3-F4324B8E556C}" type="presParOf" srcId="{0EA7B044-BCF2-49F2-A7C3-A5E119B0CBD9}" destId="{27D6B8ED-3F0B-4890-8ADA-3361B4874C5E}" srcOrd="6" destOrd="0" presId="urn:microsoft.com/office/officeart/2005/8/layout/orgChart1"/>
    <dgm:cxn modelId="{1401BC6A-7BA1-4DDA-968A-AB554D0E8151}" type="presParOf" srcId="{0EA7B044-BCF2-49F2-A7C3-A5E119B0CBD9}" destId="{8F52E8AE-E503-4025-899B-B4E9640169C5}" srcOrd="7" destOrd="0" presId="urn:microsoft.com/office/officeart/2005/8/layout/orgChart1"/>
    <dgm:cxn modelId="{119769D3-74DF-4479-84EA-3595303895F7}" type="presParOf" srcId="{8F52E8AE-E503-4025-899B-B4E9640169C5}" destId="{F728CB09-37C6-4730-B598-56AED8DBF299}" srcOrd="0" destOrd="0" presId="urn:microsoft.com/office/officeart/2005/8/layout/orgChart1"/>
    <dgm:cxn modelId="{7D083F7B-6CC8-43B6-9733-7365AB3EA838}" type="presParOf" srcId="{F728CB09-37C6-4730-B598-56AED8DBF299}" destId="{0855EB55-C57B-487D-993F-B44162A1D36C}" srcOrd="0" destOrd="0" presId="urn:microsoft.com/office/officeart/2005/8/layout/orgChart1"/>
    <dgm:cxn modelId="{DC028345-09BD-43FA-9BBE-11E044AC8D53}" type="presParOf" srcId="{F728CB09-37C6-4730-B598-56AED8DBF299}" destId="{0CAAE161-AF4C-4DBC-B69B-5554AD3D33A2}" srcOrd="1" destOrd="0" presId="urn:microsoft.com/office/officeart/2005/8/layout/orgChart1"/>
    <dgm:cxn modelId="{47BEF6FE-46A7-4A64-B836-43417602AAC3}" type="presParOf" srcId="{8F52E8AE-E503-4025-899B-B4E9640169C5}" destId="{8B593D87-0523-4A5E-81C8-CE3C9BC58FCB}" srcOrd="1" destOrd="0" presId="urn:microsoft.com/office/officeart/2005/8/layout/orgChart1"/>
    <dgm:cxn modelId="{6785FC38-4BC7-46E9-B73C-C5C4A05733F0}" type="presParOf" srcId="{8F52E8AE-E503-4025-899B-B4E9640169C5}" destId="{28827C4C-E5AB-4916-931E-E7185773F553}" srcOrd="2" destOrd="0" presId="urn:microsoft.com/office/officeart/2005/8/layout/orgChart1"/>
    <dgm:cxn modelId="{E2D1DC67-8EE8-465E-B561-DC00BDEDF667}" type="presParOf" srcId="{CDE686FF-FE17-4C1F-974D-CE216686CFA6}" destId="{C3E8B2CB-8798-4633-BDA4-27E3BD3D95BC}" srcOrd="2" destOrd="0" presId="urn:microsoft.com/office/officeart/2005/8/layout/orgChart1"/>
    <dgm:cxn modelId="{3CDB2F9F-5B53-4783-B136-C119440E108B}" type="presParOf" srcId="{C3E8B2CB-8798-4633-BDA4-27E3BD3D95BC}" destId="{0110F094-D3D6-4650-9F1D-94D7BF2C9B6C}" srcOrd="0" destOrd="0" presId="urn:microsoft.com/office/officeart/2005/8/layout/orgChart1"/>
    <dgm:cxn modelId="{89098106-B78C-40DB-AD1F-EB9600822DAF}" type="presParOf" srcId="{C3E8B2CB-8798-4633-BDA4-27E3BD3D95BC}" destId="{16604DB1-28B4-449A-A2BE-2343055A443B}" srcOrd="1" destOrd="0" presId="urn:microsoft.com/office/officeart/2005/8/layout/orgChart1"/>
    <dgm:cxn modelId="{A5C7C463-5E36-4AAC-A19E-A353992C450E}" type="presParOf" srcId="{16604DB1-28B4-449A-A2BE-2343055A443B}" destId="{999736AB-23A2-48C7-9056-7B9461BB767C}" srcOrd="0" destOrd="0" presId="urn:microsoft.com/office/officeart/2005/8/layout/orgChart1"/>
    <dgm:cxn modelId="{90FA6D91-CBB8-455B-BDA7-588BC0469DDC}" type="presParOf" srcId="{999736AB-23A2-48C7-9056-7B9461BB767C}" destId="{53C7B824-FF19-49F5-89D3-5712FB634FA1}" srcOrd="0" destOrd="0" presId="urn:microsoft.com/office/officeart/2005/8/layout/orgChart1"/>
    <dgm:cxn modelId="{269BDFFD-53F8-40A3-B08E-7A8BC7753C5A}" type="presParOf" srcId="{999736AB-23A2-48C7-9056-7B9461BB767C}" destId="{E918ECD6-EEE2-4262-B2F6-89668A43FF86}" srcOrd="1" destOrd="0" presId="urn:microsoft.com/office/officeart/2005/8/layout/orgChart1"/>
    <dgm:cxn modelId="{168FFB43-B454-4816-96EF-0481696F5579}" type="presParOf" srcId="{16604DB1-28B4-449A-A2BE-2343055A443B}" destId="{2F82DAAA-6744-4E1B-9017-33E18E51BD12}" srcOrd="1" destOrd="0" presId="urn:microsoft.com/office/officeart/2005/8/layout/orgChart1"/>
    <dgm:cxn modelId="{ABB66892-1635-4AE0-B7D5-A3EEEE041477}" type="presParOf" srcId="{16604DB1-28B4-449A-A2BE-2343055A443B}" destId="{63DE4E3E-D30F-4C09-8624-F0889D3C77A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EBF4AE-814A-4A3C-AC3F-1F5AA7B5B1EA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3B5F75-2459-4534-9465-F3C560DDF839}">
      <dgm:prSet phldrT="[Text]"/>
      <dgm:spPr/>
      <dgm:t>
        <a:bodyPr/>
        <a:lstStyle/>
        <a:p>
          <a:r>
            <a:rPr lang="en-US" dirty="0" smtClean="0"/>
            <a:t>Campus/Class RTI</a:t>
          </a:r>
          <a:endParaRPr lang="en-US" dirty="0"/>
        </a:p>
      </dgm:t>
    </dgm:pt>
    <dgm:pt modelId="{FA91F74E-6C85-4E08-AFC9-97A13A7FA40E}" type="parTrans" cxnId="{FD01C392-E87B-4197-9719-46B1C9EF475A}">
      <dgm:prSet/>
      <dgm:spPr/>
      <dgm:t>
        <a:bodyPr/>
        <a:lstStyle/>
        <a:p>
          <a:endParaRPr lang="en-US"/>
        </a:p>
      </dgm:t>
    </dgm:pt>
    <dgm:pt modelId="{6C7E1650-01D4-41A6-8AE5-9EA712A9AE02}" type="sibTrans" cxnId="{FD01C392-E87B-4197-9719-46B1C9EF475A}">
      <dgm:prSet/>
      <dgm:spPr/>
      <dgm:t>
        <a:bodyPr/>
        <a:lstStyle/>
        <a:p>
          <a:endParaRPr lang="en-US"/>
        </a:p>
      </dgm:t>
    </dgm:pt>
    <dgm:pt modelId="{1A20BDFE-A2C6-4009-8A95-E879A2F43CF9}">
      <dgm:prSet phldrT="[Text]"/>
      <dgm:spPr/>
      <dgm:t>
        <a:bodyPr/>
        <a:lstStyle/>
        <a:p>
          <a:r>
            <a:rPr lang="en-US" dirty="0" smtClean="0"/>
            <a:t>Crisis Assistance &amp; Prevention</a:t>
          </a:r>
          <a:endParaRPr lang="en-US" dirty="0"/>
        </a:p>
      </dgm:t>
    </dgm:pt>
    <dgm:pt modelId="{20086D0B-FD53-4879-B276-34704A3FD9D2}" type="parTrans" cxnId="{AA791BCE-F2D4-4305-8D20-1C428229A5C0}">
      <dgm:prSet/>
      <dgm:spPr/>
      <dgm:t>
        <a:bodyPr/>
        <a:lstStyle/>
        <a:p>
          <a:endParaRPr lang="en-US"/>
        </a:p>
      </dgm:t>
    </dgm:pt>
    <dgm:pt modelId="{22857962-8F0D-4C33-A9D6-ADE2D138E706}" type="sibTrans" cxnId="{AA791BCE-F2D4-4305-8D20-1C428229A5C0}">
      <dgm:prSet/>
      <dgm:spPr/>
      <dgm:t>
        <a:bodyPr/>
        <a:lstStyle/>
        <a:p>
          <a:endParaRPr lang="en-US"/>
        </a:p>
      </dgm:t>
    </dgm:pt>
    <dgm:pt modelId="{46B0DB16-3648-467B-B4F0-8DB102CC9350}">
      <dgm:prSet phldrT="[Text]"/>
      <dgm:spPr/>
      <dgm:t>
        <a:bodyPr/>
        <a:lstStyle/>
        <a:p>
          <a:r>
            <a:rPr lang="en-US" dirty="0" smtClean="0"/>
            <a:t>Student &amp; Family Intervention</a:t>
          </a:r>
          <a:endParaRPr lang="en-US" dirty="0"/>
        </a:p>
      </dgm:t>
    </dgm:pt>
    <dgm:pt modelId="{791AB76C-598A-465D-A489-7F4BF1D744AF}" type="parTrans" cxnId="{9DB2F206-3085-414F-A4AB-020BFA57A774}">
      <dgm:prSet/>
      <dgm:spPr/>
      <dgm:t>
        <a:bodyPr/>
        <a:lstStyle/>
        <a:p>
          <a:endParaRPr lang="en-US"/>
        </a:p>
      </dgm:t>
    </dgm:pt>
    <dgm:pt modelId="{81844C00-7DF1-4C45-B403-DA75CD64B680}" type="sibTrans" cxnId="{9DB2F206-3085-414F-A4AB-020BFA57A774}">
      <dgm:prSet/>
      <dgm:spPr/>
      <dgm:t>
        <a:bodyPr/>
        <a:lstStyle/>
        <a:p>
          <a:endParaRPr lang="en-US"/>
        </a:p>
      </dgm:t>
    </dgm:pt>
    <dgm:pt modelId="{E0059F5D-FB0E-4E90-B787-8AFF2719C952}">
      <dgm:prSet/>
      <dgm:spPr/>
      <dgm:t>
        <a:bodyPr/>
        <a:lstStyle/>
        <a:p>
          <a:r>
            <a:rPr lang="en-US" dirty="0" smtClean="0"/>
            <a:t>Support for Transitions</a:t>
          </a:r>
          <a:endParaRPr lang="en-US" dirty="0"/>
        </a:p>
      </dgm:t>
    </dgm:pt>
    <dgm:pt modelId="{169C2382-50ED-4694-9E58-0EC434E2F10F}" type="parTrans" cxnId="{924D5108-E1BE-4B26-A867-07CCB167952C}">
      <dgm:prSet/>
      <dgm:spPr/>
      <dgm:t>
        <a:bodyPr/>
        <a:lstStyle/>
        <a:p>
          <a:endParaRPr lang="en-US"/>
        </a:p>
      </dgm:t>
    </dgm:pt>
    <dgm:pt modelId="{43E7CCC8-EA5D-4CB5-BA5E-5762B012A6AB}" type="sibTrans" cxnId="{924D5108-E1BE-4B26-A867-07CCB167952C}">
      <dgm:prSet/>
      <dgm:spPr/>
      <dgm:t>
        <a:bodyPr/>
        <a:lstStyle/>
        <a:p>
          <a:endParaRPr lang="en-US"/>
        </a:p>
      </dgm:t>
    </dgm:pt>
    <dgm:pt modelId="{EF097516-3C88-4B3C-AA2E-FBD5CADAE310}">
      <dgm:prSet phldrT="[Text]"/>
      <dgm:spPr/>
      <dgm:t>
        <a:bodyPr/>
        <a:lstStyle/>
        <a:p>
          <a:r>
            <a:rPr lang="en-US" dirty="0" smtClean="0"/>
            <a:t>Home &amp; Family Engagement</a:t>
          </a:r>
          <a:endParaRPr lang="en-US" dirty="0"/>
        </a:p>
      </dgm:t>
    </dgm:pt>
    <dgm:pt modelId="{1E2ED20F-CC68-45B5-9DB5-3781D5516B28}" type="sibTrans" cxnId="{B667C046-F955-4AA3-85C2-7C311CDBDDAE}">
      <dgm:prSet/>
      <dgm:spPr/>
      <dgm:t>
        <a:bodyPr/>
        <a:lstStyle/>
        <a:p>
          <a:endParaRPr lang="en-US"/>
        </a:p>
      </dgm:t>
    </dgm:pt>
    <dgm:pt modelId="{BBB33665-673D-4B94-ABD6-542376D7867F}" type="parTrans" cxnId="{B667C046-F955-4AA3-85C2-7C311CDBDDAE}">
      <dgm:prSet/>
      <dgm:spPr/>
      <dgm:t>
        <a:bodyPr/>
        <a:lstStyle/>
        <a:p>
          <a:endParaRPr lang="en-US"/>
        </a:p>
      </dgm:t>
    </dgm:pt>
    <dgm:pt modelId="{2178AF84-A267-4A54-9F7C-95F076EBE4D5}" type="pres">
      <dgm:prSet presAssocID="{88EBF4AE-814A-4A3C-AC3F-1F5AA7B5B1E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DE3E23-76BA-43C9-93BE-EE785EE1D60E}" type="pres">
      <dgm:prSet presAssocID="{A03B5F75-2459-4534-9465-F3C560DDF83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E30447-C6AB-45A2-8CA2-BD24770FE477}" type="pres">
      <dgm:prSet presAssocID="{A03B5F75-2459-4534-9465-F3C560DDF839}" presName="spNode" presStyleCnt="0"/>
      <dgm:spPr/>
    </dgm:pt>
    <dgm:pt modelId="{16946283-88B2-4E6B-B782-26370A58C6A3}" type="pres">
      <dgm:prSet presAssocID="{6C7E1650-01D4-41A6-8AE5-9EA712A9AE02}" presName="sibTrans" presStyleLbl="sibTrans1D1" presStyleIdx="0" presStyleCnt="5"/>
      <dgm:spPr/>
      <dgm:t>
        <a:bodyPr/>
        <a:lstStyle/>
        <a:p>
          <a:endParaRPr lang="en-US"/>
        </a:p>
      </dgm:t>
    </dgm:pt>
    <dgm:pt modelId="{FC7D6669-FD18-4A1F-B6FF-9883DDB06D6D}" type="pres">
      <dgm:prSet presAssocID="{E0059F5D-FB0E-4E90-B787-8AFF2719C95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AC4F46-630D-4AD8-881C-F9B4EB9D1EDF}" type="pres">
      <dgm:prSet presAssocID="{E0059F5D-FB0E-4E90-B787-8AFF2719C952}" presName="spNode" presStyleCnt="0"/>
      <dgm:spPr/>
    </dgm:pt>
    <dgm:pt modelId="{F48AD610-C6B9-4000-AD8F-A2A29D5394F3}" type="pres">
      <dgm:prSet presAssocID="{43E7CCC8-EA5D-4CB5-BA5E-5762B012A6AB}" presName="sibTrans" presStyleLbl="sibTrans1D1" presStyleIdx="1" presStyleCnt="5"/>
      <dgm:spPr/>
      <dgm:t>
        <a:bodyPr/>
        <a:lstStyle/>
        <a:p>
          <a:endParaRPr lang="en-US"/>
        </a:p>
      </dgm:t>
    </dgm:pt>
    <dgm:pt modelId="{C6C33E61-68BA-4C36-B815-79C85C953BA4}" type="pres">
      <dgm:prSet presAssocID="{EF097516-3C88-4B3C-AA2E-FBD5CADAE31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8EB7B6-0A18-4334-AA83-404C82CAD2CB}" type="pres">
      <dgm:prSet presAssocID="{EF097516-3C88-4B3C-AA2E-FBD5CADAE310}" presName="spNode" presStyleCnt="0"/>
      <dgm:spPr/>
    </dgm:pt>
    <dgm:pt modelId="{8F3ECF9B-5DDC-48E1-8CF0-098B32A8BCFE}" type="pres">
      <dgm:prSet presAssocID="{1E2ED20F-CC68-45B5-9DB5-3781D5516B28}" presName="sibTrans" presStyleLbl="sibTrans1D1" presStyleIdx="2" presStyleCnt="5"/>
      <dgm:spPr/>
      <dgm:t>
        <a:bodyPr/>
        <a:lstStyle/>
        <a:p>
          <a:endParaRPr lang="en-US"/>
        </a:p>
      </dgm:t>
    </dgm:pt>
    <dgm:pt modelId="{010BE24E-C70E-4219-B31C-C9F5F1138C4B}" type="pres">
      <dgm:prSet presAssocID="{1A20BDFE-A2C6-4009-8A95-E879A2F43CF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2DC89C-B049-4E4A-AB24-27E571616495}" type="pres">
      <dgm:prSet presAssocID="{1A20BDFE-A2C6-4009-8A95-E879A2F43CF9}" presName="spNode" presStyleCnt="0"/>
      <dgm:spPr/>
    </dgm:pt>
    <dgm:pt modelId="{88149F40-D3E6-4B81-BF2D-8542516C0CAD}" type="pres">
      <dgm:prSet presAssocID="{22857962-8F0D-4C33-A9D6-ADE2D138E706}" presName="sibTrans" presStyleLbl="sibTrans1D1" presStyleIdx="3" presStyleCnt="5"/>
      <dgm:spPr/>
      <dgm:t>
        <a:bodyPr/>
        <a:lstStyle/>
        <a:p>
          <a:endParaRPr lang="en-US"/>
        </a:p>
      </dgm:t>
    </dgm:pt>
    <dgm:pt modelId="{FDB5DC54-6697-4A63-BB4F-FD035BE30625}" type="pres">
      <dgm:prSet presAssocID="{46B0DB16-3648-467B-B4F0-8DB102CC935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8CD57F-49F0-4AF6-A082-F2A848EC9561}" type="pres">
      <dgm:prSet presAssocID="{46B0DB16-3648-467B-B4F0-8DB102CC9350}" presName="spNode" presStyleCnt="0"/>
      <dgm:spPr/>
    </dgm:pt>
    <dgm:pt modelId="{CB998EF5-82F2-4E65-81E0-5F48B9BE1D0E}" type="pres">
      <dgm:prSet presAssocID="{81844C00-7DF1-4C45-B403-DA75CD64B680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0C5A8380-DF53-4C96-A948-D65CFDAAF4A4}" type="presOf" srcId="{1E2ED20F-CC68-45B5-9DB5-3781D5516B28}" destId="{8F3ECF9B-5DDC-48E1-8CF0-098B32A8BCFE}" srcOrd="0" destOrd="0" presId="urn:microsoft.com/office/officeart/2005/8/layout/cycle6"/>
    <dgm:cxn modelId="{F80D91A1-5EE2-47E4-95E2-9BC994ACABC7}" type="presOf" srcId="{22857962-8F0D-4C33-A9D6-ADE2D138E706}" destId="{88149F40-D3E6-4B81-BF2D-8542516C0CAD}" srcOrd="0" destOrd="0" presId="urn:microsoft.com/office/officeart/2005/8/layout/cycle6"/>
    <dgm:cxn modelId="{AA791BCE-F2D4-4305-8D20-1C428229A5C0}" srcId="{88EBF4AE-814A-4A3C-AC3F-1F5AA7B5B1EA}" destId="{1A20BDFE-A2C6-4009-8A95-E879A2F43CF9}" srcOrd="3" destOrd="0" parTransId="{20086D0B-FD53-4879-B276-34704A3FD9D2}" sibTransId="{22857962-8F0D-4C33-A9D6-ADE2D138E706}"/>
    <dgm:cxn modelId="{E2EAB0C8-6798-49D4-80DB-38D613A11582}" type="presOf" srcId="{1A20BDFE-A2C6-4009-8A95-E879A2F43CF9}" destId="{010BE24E-C70E-4219-B31C-C9F5F1138C4B}" srcOrd="0" destOrd="0" presId="urn:microsoft.com/office/officeart/2005/8/layout/cycle6"/>
    <dgm:cxn modelId="{9DB2F206-3085-414F-A4AB-020BFA57A774}" srcId="{88EBF4AE-814A-4A3C-AC3F-1F5AA7B5B1EA}" destId="{46B0DB16-3648-467B-B4F0-8DB102CC9350}" srcOrd="4" destOrd="0" parTransId="{791AB76C-598A-465D-A489-7F4BF1D744AF}" sibTransId="{81844C00-7DF1-4C45-B403-DA75CD64B680}"/>
    <dgm:cxn modelId="{065E40F2-3F54-4621-83C5-C5DE4EEE2A8E}" type="presOf" srcId="{46B0DB16-3648-467B-B4F0-8DB102CC9350}" destId="{FDB5DC54-6697-4A63-BB4F-FD035BE30625}" srcOrd="0" destOrd="0" presId="urn:microsoft.com/office/officeart/2005/8/layout/cycle6"/>
    <dgm:cxn modelId="{FD01C392-E87B-4197-9719-46B1C9EF475A}" srcId="{88EBF4AE-814A-4A3C-AC3F-1F5AA7B5B1EA}" destId="{A03B5F75-2459-4534-9465-F3C560DDF839}" srcOrd="0" destOrd="0" parTransId="{FA91F74E-6C85-4E08-AFC9-97A13A7FA40E}" sibTransId="{6C7E1650-01D4-41A6-8AE5-9EA712A9AE02}"/>
    <dgm:cxn modelId="{66BB6923-661F-466F-809A-1862446C7F50}" type="presOf" srcId="{A03B5F75-2459-4534-9465-F3C560DDF839}" destId="{4FDE3E23-76BA-43C9-93BE-EE785EE1D60E}" srcOrd="0" destOrd="0" presId="urn:microsoft.com/office/officeart/2005/8/layout/cycle6"/>
    <dgm:cxn modelId="{3BF7C89D-3C71-4B0C-9ACB-3D5E6EB0C474}" type="presOf" srcId="{E0059F5D-FB0E-4E90-B787-8AFF2719C952}" destId="{FC7D6669-FD18-4A1F-B6FF-9883DDB06D6D}" srcOrd="0" destOrd="0" presId="urn:microsoft.com/office/officeart/2005/8/layout/cycle6"/>
    <dgm:cxn modelId="{8D7C60EF-E6BB-477E-AD79-A8F252A54B03}" type="presOf" srcId="{88EBF4AE-814A-4A3C-AC3F-1F5AA7B5B1EA}" destId="{2178AF84-A267-4A54-9F7C-95F076EBE4D5}" srcOrd="0" destOrd="0" presId="urn:microsoft.com/office/officeart/2005/8/layout/cycle6"/>
    <dgm:cxn modelId="{924D5108-E1BE-4B26-A867-07CCB167952C}" srcId="{88EBF4AE-814A-4A3C-AC3F-1F5AA7B5B1EA}" destId="{E0059F5D-FB0E-4E90-B787-8AFF2719C952}" srcOrd="1" destOrd="0" parTransId="{169C2382-50ED-4694-9E58-0EC434E2F10F}" sibTransId="{43E7CCC8-EA5D-4CB5-BA5E-5762B012A6AB}"/>
    <dgm:cxn modelId="{B667C046-F955-4AA3-85C2-7C311CDBDDAE}" srcId="{88EBF4AE-814A-4A3C-AC3F-1F5AA7B5B1EA}" destId="{EF097516-3C88-4B3C-AA2E-FBD5CADAE310}" srcOrd="2" destOrd="0" parTransId="{BBB33665-673D-4B94-ABD6-542376D7867F}" sibTransId="{1E2ED20F-CC68-45B5-9DB5-3781D5516B28}"/>
    <dgm:cxn modelId="{795F8594-E385-4C3F-84B7-095F6B183FF1}" type="presOf" srcId="{EF097516-3C88-4B3C-AA2E-FBD5CADAE310}" destId="{C6C33E61-68BA-4C36-B815-79C85C953BA4}" srcOrd="0" destOrd="0" presId="urn:microsoft.com/office/officeart/2005/8/layout/cycle6"/>
    <dgm:cxn modelId="{BD6BA871-0A5A-4E63-B9DC-5CC81425ED90}" type="presOf" srcId="{43E7CCC8-EA5D-4CB5-BA5E-5762B012A6AB}" destId="{F48AD610-C6B9-4000-AD8F-A2A29D5394F3}" srcOrd="0" destOrd="0" presId="urn:microsoft.com/office/officeart/2005/8/layout/cycle6"/>
    <dgm:cxn modelId="{5E8C4A9B-9EFE-44B4-A728-0B3D10EC0AC5}" type="presOf" srcId="{81844C00-7DF1-4C45-B403-DA75CD64B680}" destId="{CB998EF5-82F2-4E65-81E0-5F48B9BE1D0E}" srcOrd="0" destOrd="0" presId="urn:microsoft.com/office/officeart/2005/8/layout/cycle6"/>
    <dgm:cxn modelId="{C4BBC57E-EE79-455B-AD04-BB75D67C6FD5}" type="presOf" srcId="{6C7E1650-01D4-41A6-8AE5-9EA712A9AE02}" destId="{16946283-88B2-4E6B-B782-26370A58C6A3}" srcOrd="0" destOrd="0" presId="urn:microsoft.com/office/officeart/2005/8/layout/cycle6"/>
    <dgm:cxn modelId="{158B6E1D-0243-4B2E-81CB-78508E93EDB9}" type="presParOf" srcId="{2178AF84-A267-4A54-9F7C-95F076EBE4D5}" destId="{4FDE3E23-76BA-43C9-93BE-EE785EE1D60E}" srcOrd="0" destOrd="0" presId="urn:microsoft.com/office/officeart/2005/8/layout/cycle6"/>
    <dgm:cxn modelId="{A7C5F9F4-76EE-43A9-9D6C-5F6066EA433B}" type="presParOf" srcId="{2178AF84-A267-4A54-9F7C-95F076EBE4D5}" destId="{9AE30447-C6AB-45A2-8CA2-BD24770FE477}" srcOrd="1" destOrd="0" presId="urn:microsoft.com/office/officeart/2005/8/layout/cycle6"/>
    <dgm:cxn modelId="{9C716566-2623-44AA-91D9-647D50551A17}" type="presParOf" srcId="{2178AF84-A267-4A54-9F7C-95F076EBE4D5}" destId="{16946283-88B2-4E6B-B782-26370A58C6A3}" srcOrd="2" destOrd="0" presId="urn:microsoft.com/office/officeart/2005/8/layout/cycle6"/>
    <dgm:cxn modelId="{076BB491-14E4-4E83-87B5-AEF798CD83DC}" type="presParOf" srcId="{2178AF84-A267-4A54-9F7C-95F076EBE4D5}" destId="{FC7D6669-FD18-4A1F-B6FF-9883DDB06D6D}" srcOrd="3" destOrd="0" presId="urn:microsoft.com/office/officeart/2005/8/layout/cycle6"/>
    <dgm:cxn modelId="{7AB5B43B-491F-4174-845B-5414BC0E18D8}" type="presParOf" srcId="{2178AF84-A267-4A54-9F7C-95F076EBE4D5}" destId="{6AAC4F46-630D-4AD8-881C-F9B4EB9D1EDF}" srcOrd="4" destOrd="0" presId="urn:microsoft.com/office/officeart/2005/8/layout/cycle6"/>
    <dgm:cxn modelId="{C839E09D-E6DF-4485-9BE0-A47BD56009BC}" type="presParOf" srcId="{2178AF84-A267-4A54-9F7C-95F076EBE4D5}" destId="{F48AD610-C6B9-4000-AD8F-A2A29D5394F3}" srcOrd="5" destOrd="0" presId="urn:microsoft.com/office/officeart/2005/8/layout/cycle6"/>
    <dgm:cxn modelId="{56F2B12E-C3AA-4983-82B4-71D8BA928672}" type="presParOf" srcId="{2178AF84-A267-4A54-9F7C-95F076EBE4D5}" destId="{C6C33E61-68BA-4C36-B815-79C85C953BA4}" srcOrd="6" destOrd="0" presId="urn:microsoft.com/office/officeart/2005/8/layout/cycle6"/>
    <dgm:cxn modelId="{ABA0028F-8869-4356-BC38-C21DED82D73E}" type="presParOf" srcId="{2178AF84-A267-4A54-9F7C-95F076EBE4D5}" destId="{5D8EB7B6-0A18-4334-AA83-404C82CAD2CB}" srcOrd="7" destOrd="0" presId="urn:microsoft.com/office/officeart/2005/8/layout/cycle6"/>
    <dgm:cxn modelId="{130A0D35-8D98-4E5B-A128-215CE78EC2CD}" type="presParOf" srcId="{2178AF84-A267-4A54-9F7C-95F076EBE4D5}" destId="{8F3ECF9B-5DDC-48E1-8CF0-098B32A8BCFE}" srcOrd="8" destOrd="0" presId="urn:microsoft.com/office/officeart/2005/8/layout/cycle6"/>
    <dgm:cxn modelId="{6259DB91-EE51-4727-B88B-603AA8E18FD4}" type="presParOf" srcId="{2178AF84-A267-4A54-9F7C-95F076EBE4D5}" destId="{010BE24E-C70E-4219-B31C-C9F5F1138C4B}" srcOrd="9" destOrd="0" presId="urn:microsoft.com/office/officeart/2005/8/layout/cycle6"/>
    <dgm:cxn modelId="{C5278FA8-316B-4AEE-B8B1-2796C4BED243}" type="presParOf" srcId="{2178AF84-A267-4A54-9F7C-95F076EBE4D5}" destId="{E92DC89C-B049-4E4A-AB24-27E571616495}" srcOrd="10" destOrd="0" presId="urn:microsoft.com/office/officeart/2005/8/layout/cycle6"/>
    <dgm:cxn modelId="{505455CF-B11C-4D18-87CE-210338679B9C}" type="presParOf" srcId="{2178AF84-A267-4A54-9F7C-95F076EBE4D5}" destId="{88149F40-D3E6-4B81-BF2D-8542516C0CAD}" srcOrd="11" destOrd="0" presId="urn:microsoft.com/office/officeart/2005/8/layout/cycle6"/>
    <dgm:cxn modelId="{C5C2C3EE-EBC0-40D7-981F-D15228BCAB82}" type="presParOf" srcId="{2178AF84-A267-4A54-9F7C-95F076EBE4D5}" destId="{FDB5DC54-6697-4A63-BB4F-FD035BE30625}" srcOrd="12" destOrd="0" presId="urn:microsoft.com/office/officeart/2005/8/layout/cycle6"/>
    <dgm:cxn modelId="{7C854BE3-679A-403F-9F58-1C8882DE2FA8}" type="presParOf" srcId="{2178AF84-A267-4A54-9F7C-95F076EBE4D5}" destId="{638CD57F-49F0-4AF6-A082-F2A848EC9561}" srcOrd="13" destOrd="0" presId="urn:microsoft.com/office/officeart/2005/8/layout/cycle6"/>
    <dgm:cxn modelId="{41853A37-A2DE-4FF5-988F-DF4E6EE241E1}" type="presParOf" srcId="{2178AF84-A267-4A54-9F7C-95F076EBE4D5}" destId="{CB998EF5-82F2-4E65-81E0-5F48B9BE1D0E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7ACF02-623C-46C9-8A59-5FABDB4F4A1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C6A0AA-A42D-439D-A849-51C8841FF170}">
      <dgm:prSet phldrT="[Text]"/>
      <dgm:spPr/>
      <dgm:t>
        <a:bodyPr/>
        <a:lstStyle/>
        <a:p>
          <a:r>
            <a:rPr lang="en-US" dirty="0" smtClean="0"/>
            <a:t>PSS/HEP</a:t>
          </a:r>
          <a:endParaRPr lang="en-US" dirty="0"/>
        </a:p>
      </dgm:t>
    </dgm:pt>
    <dgm:pt modelId="{2A9A7807-DE88-4204-9849-80398AEBAAE4}" type="parTrans" cxnId="{DE3032E8-C052-4890-B038-7C6A517EBF80}">
      <dgm:prSet/>
      <dgm:spPr/>
      <dgm:t>
        <a:bodyPr/>
        <a:lstStyle/>
        <a:p>
          <a:endParaRPr lang="en-US"/>
        </a:p>
      </dgm:t>
    </dgm:pt>
    <dgm:pt modelId="{6C63CCDA-99CF-4228-9052-BFFECDCBA118}" type="sibTrans" cxnId="{DE3032E8-C052-4890-B038-7C6A517EBF80}">
      <dgm:prSet/>
      <dgm:spPr/>
      <dgm:t>
        <a:bodyPr/>
        <a:lstStyle/>
        <a:p>
          <a:endParaRPr lang="en-US"/>
        </a:p>
      </dgm:t>
    </dgm:pt>
    <dgm:pt modelId="{79165A1C-8E20-4197-9946-0C6292942021}">
      <dgm:prSet phldrT="[Text]"/>
      <dgm:spPr/>
      <dgm:t>
        <a:bodyPr/>
        <a:lstStyle/>
        <a:p>
          <a:r>
            <a:rPr lang="en-US" dirty="0" smtClean="0"/>
            <a:t>LSSP-LMSW-LCSW-LP</a:t>
          </a:r>
          <a:endParaRPr lang="en-US" dirty="0"/>
        </a:p>
      </dgm:t>
    </dgm:pt>
    <dgm:pt modelId="{8FA311F3-FB27-43D6-9848-36535786EF30}" type="parTrans" cxnId="{BB6F2042-6083-442F-A6F0-84E1E1739EA0}">
      <dgm:prSet/>
      <dgm:spPr/>
      <dgm:t>
        <a:bodyPr/>
        <a:lstStyle/>
        <a:p>
          <a:endParaRPr lang="en-US"/>
        </a:p>
      </dgm:t>
    </dgm:pt>
    <dgm:pt modelId="{8E93491C-4FAB-45F2-A016-86AC445CAAD3}" type="sibTrans" cxnId="{BB6F2042-6083-442F-A6F0-84E1E1739EA0}">
      <dgm:prSet/>
      <dgm:spPr/>
      <dgm:t>
        <a:bodyPr/>
        <a:lstStyle/>
        <a:p>
          <a:endParaRPr lang="en-US"/>
        </a:p>
      </dgm:t>
    </dgm:pt>
    <dgm:pt modelId="{4144686B-E4CF-4C0D-B439-C97C09A28D2D}">
      <dgm:prSet phldrT="[Text]"/>
      <dgm:spPr/>
      <dgm:t>
        <a:bodyPr/>
        <a:lstStyle/>
        <a:p>
          <a:r>
            <a:rPr lang="en-US" dirty="0" smtClean="0"/>
            <a:t>224 campuses, 7 HEP Drop-In Centers</a:t>
          </a:r>
          <a:endParaRPr lang="en-US" dirty="0"/>
        </a:p>
      </dgm:t>
    </dgm:pt>
    <dgm:pt modelId="{C955D8B8-46ED-45D6-A338-14FF93F077A7}" type="parTrans" cxnId="{E7586B69-E5D8-4CE7-82DE-0DEDA8FF064C}">
      <dgm:prSet/>
      <dgm:spPr/>
      <dgm:t>
        <a:bodyPr/>
        <a:lstStyle/>
        <a:p>
          <a:endParaRPr lang="en-US"/>
        </a:p>
      </dgm:t>
    </dgm:pt>
    <dgm:pt modelId="{63A4D8B0-A1AD-4BDF-86DD-572E8227460E}" type="sibTrans" cxnId="{E7586B69-E5D8-4CE7-82DE-0DEDA8FF064C}">
      <dgm:prSet/>
      <dgm:spPr/>
      <dgm:t>
        <a:bodyPr/>
        <a:lstStyle/>
        <a:p>
          <a:endParaRPr lang="en-US"/>
        </a:p>
      </dgm:t>
    </dgm:pt>
    <dgm:pt modelId="{A87B6CAB-DC87-4115-8636-BE831EAD6160}">
      <dgm:prSet phldrT="[Text]"/>
      <dgm:spPr/>
      <dgm:t>
        <a:bodyPr/>
        <a:lstStyle/>
        <a:p>
          <a:r>
            <a:rPr lang="en-US" dirty="0" smtClean="0"/>
            <a:t>YFC</a:t>
          </a:r>
          <a:endParaRPr lang="en-US" dirty="0"/>
        </a:p>
      </dgm:t>
    </dgm:pt>
    <dgm:pt modelId="{5A5F040B-A3C6-4788-BCBF-10A6874937D1}" type="parTrans" cxnId="{2389B8F6-B6B8-4010-ABB1-92993B4D76E8}">
      <dgm:prSet/>
      <dgm:spPr/>
      <dgm:t>
        <a:bodyPr/>
        <a:lstStyle/>
        <a:p>
          <a:endParaRPr lang="en-US"/>
        </a:p>
      </dgm:t>
    </dgm:pt>
    <dgm:pt modelId="{76D22254-0C64-493B-ADEE-06081B46DBD9}" type="sibTrans" cxnId="{2389B8F6-B6B8-4010-ABB1-92993B4D76E8}">
      <dgm:prSet/>
      <dgm:spPr/>
      <dgm:t>
        <a:bodyPr/>
        <a:lstStyle/>
        <a:p>
          <a:endParaRPr lang="en-US"/>
        </a:p>
      </dgm:t>
    </dgm:pt>
    <dgm:pt modelId="{AB13C86D-A25C-432E-B210-B3F6C6B411B9}">
      <dgm:prSet phldrT="[Text]"/>
      <dgm:spPr/>
      <dgm:t>
        <a:bodyPr/>
        <a:lstStyle/>
        <a:p>
          <a:r>
            <a:rPr lang="en-US" dirty="0" smtClean="0"/>
            <a:t>LCSW-LPC-LP</a:t>
          </a:r>
          <a:endParaRPr lang="en-US" dirty="0"/>
        </a:p>
      </dgm:t>
    </dgm:pt>
    <dgm:pt modelId="{22657B7A-1402-46CC-B083-E6D03A8E37E1}" type="parTrans" cxnId="{8C4F4A31-0677-4778-BF8F-5852AF3B7CC5}">
      <dgm:prSet/>
      <dgm:spPr/>
      <dgm:t>
        <a:bodyPr/>
        <a:lstStyle/>
        <a:p>
          <a:endParaRPr lang="en-US"/>
        </a:p>
      </dgm:t>
    </dgm:pt>
    <dgm:pt modelId="{D60D7ABC-C31C-4617-BAA4-599E2B4A1D8C}" type="sibTrans" cxnId="{8C4F4A31-0677-4778-BF8F-5852AF3B7CC5}">
      <dgm:prSet/>
      <dgm:spPr/>
      <dgm:t>
        <a:bodyPr/>
        <a:lstStyle/>
        <a:p>
          <a:endParaRPr lang="en-US"/>
        </a:p>
      </dgm:t>
    </dgm:pt>
    <dgm:pt modelId="{3D325D28-18C3-402C-BF0F-2CA974071699}">
      <dgm:prSet phldrT="[Text]"/>
      <dgm:spPr/>
      <dgm:t>
        <a:bodyPr/>
        <a:lstStyle/>
        <a:p>
          <a:r>
            <a:rPr lang="en-US" dirty="0" smtClean="0"/>
            <a:t>12 school-based centers</a:t>
          </a:r>
          <a:endParaRPr lang="en-US" dirty="0"/>
        </a:p>
      </dgm:t>
    </dgm:pt>
    <dgm:pt modelId="{4DB37163-3FDC-433D-9336-A2C96EC25A12}" type="parTrans" cxnId="{A2459165-0936-4AD7-B443-4CB8D3173B93}">
      <dgm:prSet/>
      <dgm:spPr/>
      <dgm:t>
        <a:bodyPr/>
        <a:lstStyle/>
        <a:p>
          <a:endParaRPr lang="en-US"/>
        </a:p>
      </dgm:t>
    </dgm:pt>
    <dgm:pt modelId="{6BF7D913-BB78-4E1B-8650-E6496462C704}" type="sibTrans" cxnId="{A2459165-0936-4AD7-B443-4CB8D3173B93}">
      <dgm:prSet/>
      <dgm:spPr/>
      <dgm:t>
        <a:bodyPr/>
        <a:lstStyle/>
        <a:p>
          <a:endParaRPr lang="en-US"/>
        </a:p>
      </dgm:t>
    </dgm:pt>
    <dgm:pt modelId="{ACC9634C-B69D-47F4-8D39-360347337450}">
      <dgm:prSet phldrT="[Text]"/>
      <dgm:spPr/>
      <dgm:t>
        <a:bodyPr/>
        <a:lstStyle/>
        <a:p>
          <a:r>
            <a:rPr lang="en-US" dirty="0" smtClean="0"/>
            <a:t>Counseling Services</a:t>
          </a:r>
          <a:endParaRPr lang="en-US" dirty="0"/>
        </a:p>
      </dgm:t>
    </dgm:pt>
    <dgm:pt modelId="{47DABE5B-4CD1-46DC-AF79-0A45964C1447}" type="parTrans" cxnId="{68DDEE43-CF0E-446F-8418-B9F0E5A15106}">
      <dgm:prSet/>
      <dgm:spPr/>
      <dgm:t>
        <a:bodyPr/>
        <a:lstStyle/>
        <a:p>
          <a:endParaRPr lang="en-US"/>
        </a:p>
      </dgm:t>
    </dgm:pt>
    <dgm:pt modelId="{87FD9AA5-702C-4DCB-8185-B143344CB428}" type="sibTrans" cxnId="{68DDEE43-CF0E-446F-8418-B9F0E5A15106}">
      <dgm:prSet/>
      <dgm:spPr/>
      <dgm:t>
        <a:bodyPr/>
        <a:lstStyle/>
        <a:p>
          <a:endParaRPr lang="en-US"/>
        </a:p>
      </dgm:t>
    </dgm:pt>
    <dgm:pt modelId="{249A911D-5D18-4563-A280-A95761351260}">
      <dgm:prSet phldrT="[Text]"/>
      <dgm:spPr/>
      <dgm:t>
        <a:bodyPr/>
        <a:lstStyle/>
        <a:p>
          <a:r>
            <a:rPr lang="en-US" dirty="0" smtClean="0"/>
            <a:t>377 counselors</a:t>
          </a:r>
          <a:endParaRPr lang="en-US" dirty="0"/>
        </a:p>
      </dgm:t>
    </dgm:pt>
    <dgm:pt modelId="{B1C6BF2D-16F8-443D-9C24-3FD9B0526652}" type="parTrans" cxnId="{4D9B6FA0-DD63-407F-8755-BDFD75A917E1}">
      <dgm:prSet/>
      <dgm:spPr/>
      <dgm:t>
        <a:bodyPr/>
        <a:lstStyle/>
        <a:p>
          <a:endParaRPr lang="en-US"/>
        </a:p>
      </dgm:t>
    </dgm:pt>
    <dgm:pt modelId="{80354A85-687A-414C-9285-E51FE7E411EC}" type="sibTrans" cxnId="{4D9B6FA0-DD63-407F-8755-BDFD75A917E1}">
      <dgm:prSet/>
      <dgm:spPr/>
      <dgm:t>
        <a:bodyPr/>
        <a:lstStyle/>
        <a:p>
          <a:endParaRPr lang="en-US"/>
        </a:p>
      </dgm:t>
    </dgm:pt>
    <dgm:pt modelId="{5B8ADC37-DE89-47F5-823F-95303A56FCB3}">
      <dgm:prSet phldrT="[Text]"/>
      <dgm:spPr/>
      <dgm:t>
        <a:bodyPr/>
        <a:lstStyle/>
        <a:p>
          <a:r>
            <a:rPr lang="en-US" dirty="0" smtClean="0"/>
            <a:t>224 campuses</a:t>
          </a:r>
          <a:endParaRPr lang="en-US" dirty="0"/>
        </a:p>
      </dgm:t>
    </dgm:pt>
    <dgm:pt modelId="{71BFD209-00CF-4689-96AA-6F091011C3C6}" type="parTrans" cxnId="{0BD89673-96C0-4BF7-8A59-A7A7DE29D000}">
      <dgm:prSet/>
      <dgm:spPr/>
      <dgm:t>
        <a:bodyPr/>
        <a:lstStyle/>
        <a:p>
          <a:endParaRPr lang="en-US"/>
        </a:p>
      </dgm:t>
    </dgm:pt>
    <dgm:pt modelId="{FA653782-D3FA-4BE1-8816-9FF697EE97BF}" type="sibTrans" cxnId="{0BD89673-96C0-4BF7-8A59-A7A7DE29D000}">
      <dgm:prSet/>
      <dgm:spPr/>
      <dgm:t>
        <a:bodyPr/>
        <a:lstStyle/>
        <a:p>
          <a:endParaRPr lang="en-US"/>
        </a:p>
      </dgm:t>
    </dgm:pt>
    <dgm:pt modelId="{53CB7C68-D5C8-4D32-A820-7A5D9D4649D5}" type="pres">
      <dgm:prSet presAssocID="{D37ACF02-623C-46C9-8A59-5FABDB4F4A1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4E8775-4BD6-42DA-AC25-8959E33366CF}" type="pres">
      <dgm:prSet presAssocID="{78C6A0AA-A42D-439D-A849-51C8841FF170}" presName="composite" presStyleCnt="0"/>
      <dgm:spPr/>
    </dgm:pt>
    <dgm:pt modelId="{F4B4F900-281F-43B6-9563-01E7389AC8C6}" type="pres">
      <dgm:prSet presAssocID="{78C6A0AA-A42D-439D-A849-51C8841FF17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1E7BB3-F2B9-4EA8-B898-854BBA78F403}" type="pres">
      <dgm:prSet presAssocID="{78C6A0AA-A42D-439D-A849-51C8841FF170}" presName="descendantText" presStyleLbl="alignAcc1" presStyleIdx="0" presStyleCnt="3" custLinFactNeighborX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E2112-A899-4EC3-9538-29680EB765D0}" type="pres">
      <dgm:prSet presAssocID="{6C63CCDA-99CF-4228-9052-BFFECDCBA118}" presName="sp" presStyleCnt="0"/>
      <dgm:spPr/>
    </dgm:pt>
    <dgm:pt modelId="{E6AD42F8-FB73-48B2-81DE-E706E31215D6}" type="pres">
      <dgm:prSet presAssocID="{A87B6CAB-DC87-4115-8636-BE831EAD6160}" presName="composite" presStyleCnt="0"/>
      <dgm:spPr/>
    </dgm:pt>
    <dgm:pt modelId="{B40711FC-1B74-4733-B9F5-28ABD78A90FF}" type="pres">
      <dgm:prSet presAssocID="{A87B6CAB-DC87-4115-8636-BE831EAD616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976531-04AF-48CF-96B1-17EDC94F57DC}" type="pres">
      <dgm:prSet presAssocID="{A87B6CAB-DC87-4115-8636-BE831EAD616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6506F4-9570-44A4-AC4E-1A3162D84B3B}" type="pres">
      <dgm:prSet presAssocID="{76D22254-0C64-493B-ADEE-06081B46DBD9}" presName="sp" presStyleCnt="0"/>
      <dgm:spPr/>
    </dgm:pt>
    <dgm:pt modelId="{1D86D70E-4C3D-419E-A44A-8868F8289EF2}" type="pres">
      <dgm:prSet presAssocID="{ACC9634C-B69D-47F4-8D39-360347337450}" presName="composite" presStyleCnt="0"/>
      <dgm:spPr/>
    </dgm:pt>
    <dgm:pt modelId="{9EAC7494-D0DF-43DF-85C0-43C724135279}" type="pres">
      <dgm:prSet presAssocID="{ACC9634C-B69D-47F4-8D39-36034733745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9AD97F-EF8E-4DD1-BEC1-CDEE66FEAC6D}" type="pres">
      <dgm:prSet presAssocID="{ACC9634C-B69D-47F4-8D39-360347337450}" presName="descendantText" presStyleLbl="alignAcc1" presStyleIdx="2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829D2A-A84B-4C75-AC63-1C1E992AC1A7}" type="presOf" srcId="{78C6A0AA-A42D-439D-A849-51C8841FF170}" destId="{F4B4F900-281F-43B6-9563-01E7389AC8C6}" srcOrd="0" destOrd="0" presId="urn:microsoft.com/office/officeart/2005/8/layout/chevron2"/>
    <dgm:cxn modelId="{8C4F4A31-0677-4778-BF8F-5852AF3B7CC5}" srcId="{A87B6CAB-DC87-4115-8636-BE831EAD6160}" destId="{AB13C86D-A25C-432E-B210-B3F6C6B411B9}" srcOrd="0" destOrd="0" parTransId="{22657B7A-1402-46CC-B083-E6D03A8E37E1}" sibTransId="{D60D7ABC-C31C-4617-BAA4-599E2B4A1D8C}"/>
    <dgm:cxn modelId="{5654FFB0-C673-4C0B-B0B8-718EC342A422}" type="presOf" srcId="{4144686B-E4CF-4C0D-B439-C97C09A28D2D}" destId="{EE1E7BB3-F2B9-4EA8-B898-854BBA78F403}" srcOrd="0" destOrd="1" presId="urn:microsoft.com/office/officeart/2005/8/layout/chevron2"/>
    <dgm:cxn modelId="{A4579EA6-2044-4200-94A3-420A22212977}" type="presOf" srcId="{ACC9634C-B69D-47F4-8D39-360347337450}" destId="{9EAC7494-D0DF-43DF-85C0-43C724135279}" srcOrd="0" destOrd="0" presId="urn:microsoft.com/office/officeart/2005/8/layout/chevron2"/>
    <dgm:cxn modelId="{6D8532BB-63C5-4AAE-BA1D-499893A88707}" type="presOf" srcId="{3D325D28-18C3-402C-BF0F-2CA974071699}" destId="{D1976531-04AF-48CF-96B1-17EDC94F57DC}" srcOrd="0" destOrd="1" presId="urn:microsoft.com/office/officeart/2005/8/layout/chevron2"/>
    <dgm:cxn modelId="{DE3032E8-C052-4890-B038-7C6A517EBF80}" srcId="{D37ACF02-623C-46C9-8A59-5FABDB4F4A1D}" destId="{78C6A0AA-A42D-439D-A849-51C8841FF170}" srcOrd="0" destOrd="0" parTransId="{2A9A7807-DE88-4204-9849-80398AEBAAE4}" sibTransId="{6C63CCDA-99CF-4228-9052-BFFECDCBA118}"/>
    <dgm:cxn modelId="{2389B8F6-B6B8-4010-ABB1-92993B4D76E8}" srcId="{D37ACF02-623C-46C9-8A59-5FABDB4F4A1D}" destId="{A87B6CAB-DC87-4115-8636-BE831EAD6160}" srcOrd="1" destOrd="0" parTransId="{5A5F040B-A3C6-4788-BCBF-10A6874937D1}" sibTransId="{76D22254-0C64-493B-ADEE-06081B46DBD9}"/>
    <dgm:cxn modelId="{BB6F2042-6083-442F-A6F0-84E1E1739EA0}" srcId="{78C6A0AA-A42D-439D-A849-51C8841FF170}" destId="{79165A1C-8E20-4197-9946-0C6292942021}" srcOrd="0" destOrd="0" parTransId="{8FA311F3-FB27-43D6-9848-36535786EF30}" sibTransId="{8E93491C-4FAB-45F2-A016-86AC445CAAD3}"/>
    <dgm:cxn modelId="{15E1648B-BB47-46C8-9EA1-E1CA5EAE2A8F}" type="presOf" srcId="{5B8ADC37-DE89-47F5-823F-95303A56FCB3}" destId="{A69AD97F-EF8E-4DD1-BEC1-CDEE66FEAC6D}" srcOrd="0" destOrd="1" presId="urn:microsoft.com/office/officeart/2005/8/layout/chevron2"/>
    <dgm:cxn modelId="{D8488FF8-82CD-42F4-A4F7-36C682518CA3}" type="presOf" srcId="{AB13C86D-A25C-432E-B210-B3F6C6B411B9}" destId="{D1976531-04AF-48CF-96B1-17EDC94F57DC}" srcOrd="0" destOrd="0" presId="urn:microsoft.com/office/officeart/2005/8/layout/chevron2"/>
    <dgm:cxn modelId="{4D9B6FA0-DD63-407F-8755-BDFD75A917E1}" srcId="{ACC9634C-B69D-47F4-8D39-360347337450}" destId="{249A911D-5D18-4563-A280-A95761351260}" srcOrd="0" destOrd="0" parTransId="{B1C6BF2D-16F8-443D-9C24-3FD9B0526652}" sibTransId="{80354A85-687A-414C-9285-E51FE7E411EC}"/>
    <dgm:cxn modelId="{E7586B69-E5D8-4CE7-82DE-0DEDA8FF064C}" srcId="{78C6A0AA-A42D-439D-A849-51C8841FF170}" destId="{4144686B-E4CF-4C0D-B439-C97C09A28D2D}" srcOrd="1" destOrd="0" parTransId="{C955D8B8-46ED-45D6-A338-14FF93F077A7}" sibTransId="{63A4D8B0-A1AD-4BDF-86DD-572E8227460E}"/>
    <dgm:cxn modelId="{68DDEE43-CF0E-446F-8418-B9F0E5A15106}" srcId="{D37ACF02-623C-46C9-8A59-5FABDB4F4A1D}" destId="{ACC9634C-B69D-47F4-8D39-360347337450}" srcOrd="2" destOrd="0" parTransId="{47DABE5B-4CD1-46DC-AF79-0A45964C1447}" sibTransId="{87FD9AA5-702C-4DCB-8185-B143344CB428}"/>
    <dgm:cxn modelId="{0BD89673-96C0-4BF7-8A59-A7A7DE29D000}" srcId="{ACC9634C-B69D-47F4-8D39-360347337450}" destId="{5B8ADC37-DE89-47F5-823F-95303A56FCB3}" srcOrd="1" destOrd="0" parTransId="{71BFD209-00CF-4689-96AA-6F091011C3C6}" sibTransId="{FA653782-D3FA-4BE1-8816-9FF697EE97BF}"/>
    <dgm:cxn modelId="{A75CAFE9-96D1-472D-9243-7680495B8270}" type="presOf" srcId="{A87B6CAB-DC87-4115-8636-BE831EAD6160}" destId="{B40711FC-1B74-4733-B9F5-28ABD78A90FF}" srcOrd="0" destOrd="0" presId="urn:microsoft.com/office/officeart/2005/8/layout/chevron2"/>
    <dgm:cxn modelId="{7E8C49C8-DD00-49AA-BE2E-C31B314C82F5}" type="presOf" srcId="{79165A1C-8E20-4197-9946-0C6292942021}" destId="{EE1E7BB3-F2B9-4EA8-B898-854BBA78F403}" srcOrd="0" destOrd="0" presId="urn:microsoft.com/office/officeart/2005/8/layout/chevron2"/>
    <dgm:cxn modelId="{A2459165-0936-4AD7-B443-4CB8D3173B93}" srcId="{A87B6CAB-DC87-4115-8636-BE831EAD6160}" destId="{3D325D28-18C3-402C-BF0F-2CA974071699}" srcOrd="1" destOrd="0" parTransId="{4DB37163-3FDC-433D-9336-A2C96EC25A12}" sibTransId="{6BF7D913-BB78-4E1B-8650-E6496462C704}"/>
    <dgm:cxn modelId="{2481A25C-1D25-4B0A-AF96-A0837CEB1CAC}" type="presOf" srcId="{249A911D-5D18-4563-A280-A95761351260}" destId="{A69AD97F-EF8E-4DD1-BEC1-CDEE66FEAC6D}" srcOrd="0" destOrd="0" presId="urn:microsoft.com/office/officeart/2005/8/layout/chevron2"/>
    <dgm:cxn modelId="{BB244317-F638-4FB7-A501-87523680F343}" type="presOf" srcId="{D37ACF02-623C-46C9-8A59-5FABDB4F4A1D}" destId="{53CB7C68-D5C8-4D32-A820-7A5D9D4649D5}" srcOrd="0" destOrd="0" presId="urn:microsoft.com/office/officeart/2005/8/layout/chevron2"/>
    <dgm:cxn modelId="{536AD370-885D-447B-9E55-571F40794E14}" type="presParOf" srcId="{53CB7C68-D5C8-4D32-A820-7A5D9D4649D5}" destId="{814E8775-4BD6-42DA-AC25-8959E33366CF}" srcOrd="0" destOrd="0" presId="urn:microsoft.com/office/officeart/2005/8/layout/chevron2"/>
    <dgm:cxn modelId="{2533CD66-357E-4308-A6F2-FEAED26F24A4}" type="presParOf" srcId="{814E8775-4BD6-42DA-AC25-8959E33366CF}" destId="{F4B4F900-281F-43B6-9563-01E7389AC8C6}" srcOrd="0" destOrd="0" presId="urn:microsoft.com/office/officeart/2005/8/layout/chevron2"/>
    <dgm:cxn modelId="{DD4578E3-8D57-4D60-BE73-F362A37BE1FA}" type="presParOf" srcId="{814E8775-4BD6-42DA-AC25-8959E33366CF}" destId="{EE1E7BB3-F2B9-4EA8-B898-854BBA78F403}" srcOrd="1" destOrd="0" presId="urn:microsoft.com/office/officeart/2005/8/layout/chevron2"/>
    <dgm:cxn modelId="{B9BA4FA1-FC92-481A-9A99-7FFBA6F796BC}" type="presParOf" srcId="{53CB7C68-D5C8-4D32-A820-7A5D9D4649D5}" destId="{CCFE2112-A899-4EC3-9538-29680EB765D0}" srcOrd="1" destOrd="0" presId="urn:microsoft.com/office/officeart/2005/8/layout/chevron2"/>
    <dgm:cxn modelId="{7A2006AE-506B-418B-B0CE-A86315A83A6D}" type="presParOf" srcId="{53CB7C68-D5C8-4D32-A820-7A5D9D4649D5}" destId="{E6AD42F8-FB73-48B2-81DE-E706E31215D6}" srcOrd="2" destOrd="0" presId="urn:microsoft.com/office/officeart/2005/8/layout/chevron2"/>
    <dgm:cxn modelId="{47804E73-63E0-452E-9B0E-797631DAEC72}" type="presParOf" srcId="{E6AD42F8-FB73-48B2-81DE-E706E31215D6}" destId="{B40711FC-1B74-4733-B9F5-28ABD78A90FF}" srcOrd="0" destOrd="0" presId="urn:microsoft.com/office/officeart/2005/8/layout/chevron2"/>
    <dgm:cxn modelId="{27784D71-9422-4DD8-8D99-0F439D75AF13}" type="presParOf" srcId="{E6AD42F8-FB73-48B2-81DE-E706E31215D6}" destId="{D1976531-04AF-48CF-96B1-17EDC94F57DC}" srcOrd="1" destOrd="0" presId="urn:microsoft.com/office/officeart/2005/8/layout/chevron2"/>
    <dgm:cxn modelId="{D1290BA8-71E1-4FB4-B7DC-C3C26386305D}" type="presParOf" srcId="{53CB7C68-D5C8-4D32-A820-7A5D9D4649D5}" destId="{0C6506F4-9570-44A4-AC4E-1A3162D84B3B}" srcOrd="3" destOrd="0" presId="urn:microsoft.com/office/officeart/2005/8/layout/chevron2"/>
    <dgm:cxn modelId="{5411F096-B829-48A8-9C41-135B022321C8}" type="presParOf" srcId="{53CB7C68-D5C8-4D32-A820-7A5D9D4649D5}" destId="{1D86D70E-4C3D-419E-A44A-8868F8289EF2}" srcOrd="4" destOrd="0" presId="urn:microsoft.com/office/officeart/2005/8/layout/chevron2"/>
    <dgm:cxn modelId="{CA16A8C1-8992-41F6-8D1E-9F9F9D622CB6}" type="presParOf" srcId="{1D86D70E-4C3D-419E-A44A-8868F8289EF2}" destId="{9EAC7494-D0DF-43DF-85C0-43C724135279}" srcOrd="0" destOrd="0" presId="urn:microsoft.com/office/officeart/2005/8/layout/chevron2"/>
    <dgm:cxn modelId="{5AB0ED77-F5A7-42D6-BCE2-520067877F54}" type="presParOf" srcId="{1D86D70E-4C3D-419E-A44A-8868F8289EF2}" destId="{A69AD97F-EF8E-4DD1-BEC1-CDEE66FEAC6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634159-1CCF-46A7-8C95-E662B26BCD98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C90E43BA-D0F4-4F07-92DC-0EE38AD1D18B}">
      <dgm:prSet phldrT="[Text]"/>
      <dgm:spPr/>
      <dgm:t>
        <a:bodyPr/>
        <a:lstStyle/>
        <a:p>
          <a:r>
            <a:rPr lang="en-US" dirty="0" smtClean="0"/>
            <a:t>Intensive</a:t>
          </a:r>
        </a:p>
        <a:p>
          <a:r>
            <a:rPr lang="en-US" dirty="0" smtClean="0"/>
            <a:t>YFC/PSS</a:t>
          </a:r>
        </a:p>
        <a:p>
          <a:r>
            <a:rPr lang="en-US" dirty="0" smtClean="0"/>
            <a:t>Tier 3</a:t>
          </a:r>
          <a:endParaRPr lang="en-US" dirty="0"/>
        </a:p>
      </dgm:t>
    </dgm:pt>
    <dgm:pt modelId="{766A8967-12E5-42E3-B183-6660FC71AB69}" type="parTrans" cxnId="{1F032362-4A94-426D-BB3F-E63803EDDA17}">
      <dgm:prSet/>
      <dgm:spPr/>
      <dgm:t>
        <a:bodyPr/>
        <a:lstStyle/>
        <a:p>
          <a:endParaRPr lang="en-US"/>
        </a:p>
      </dgm:t>
    </dgm:pt>
    <dgm:pt modelId="{1FC679EC-D773-453F-8923-96A49FDFE876}" type="sibTrans" cxnId="{1F032362-4A94-426D-BB3F-E63803EDDA17}">
      <dgm:prSet/>
      <dgm:spPr/>
      <dgm:t>
        <a:bodyPr/>
        <a:lstStyle/>
        <a:p>
          <a:endParaRPr lang="en-US"/>
        </a:p>
      </dgm:t>
    </dgm:pt>
    <dgm:pt modelId="{CFC80AF2-8B23-4B88-BE79-851C80CBB891}">
      <dgm:prSet phldrT="[Text]"/>
      <dgm:spPr/>
      <dgm:t>
        <a:bodyPr/>
        <a:lstStyle/>
        <a:p>
          <a:r>
            <a:rPr lang="en-US" dirty="0" smtClean="0"/>
            <a:t>Targeted</a:t>
          </a:r>
        </a:p>
        <a:p>
          <a:r>
            <a:rPr lang="en-US" dirty="0" smtClean="0"/>
            <a:t>PSS</a:t>
          </a:r>
        </a:p>
        <a:p>
          <a:r>
            <a:rPr lang="en-US" dirty="0" smtClean="0"/>
            <a:t>Tier 2</a:t>
          </a:r>
          <a:endParaRPr lang="en-US" dirty="0"/>
        </a:p>
      </dgm:t>
    </dgm:pt>
    <dgm:pt modelId="{ED781166-D679-4824-887A-ED2B2B84E85A}" type="parTrans" cxnId="{7BFC2A50-F6C0-41D2-865A-3D4B166F5B55}">
      <dgm:prSet/>
      <dgm:spPr/>
      <dgm:t>
        <a:bodyPr/>
        <a:lstStyle/>
        <a:p>
          <a:endParaRPr lang="en-US"/>
        </a:p>
      </dgm:t>
    </dgm:pt>
    <dgm:pt modelId="{40E25438-9E48-4D18-90E2-DC9C47665F15}" type="sibTrans" cxnId="{7BFC2A50-F6C0-41D2-865A-3D4B166F5B55}">
      <dgm:prSet/>
      <dgm:spPr/>
      <dgm:t>
        <a:bodyPr/>
        <a:lstStyle/>
        <a:p>
          <a:endParaRPr lang="en-US"/>
        </a:p>
      </dgm:t>
    </dgm:pt>
    <dgm:pt modelId="{2AC854CF-2848-4513-B3AC-053358DE7F5B}">
      <dgm:prSet phldrT="[Text]"/>
      <dgm:spPr/>
      <dgm:t>
        <a:bodyPr/>
        <a:lstStyle/>
        <a:p>
          <a:r>
            <a:rPr lang="en-US" dirty="0" smtClean="0"/>
            <a:t>Universal</a:t>
          </a:r>
        </a:p>
        <a:p>
          <a:r>
            <a:rPr lang="en-US" dirty="0" smtClean="0"/>
            <a:t>PBIS/Counseling Services</a:t>
          </a:r>
        </a:p>
        <a:p>
          <a:r>
            <a:rPr lang="en-US" dirty="0" smtClean="0"/>
            <a:t>Tier 1</a:t>
          </a:r>
          <a:endParaRPr lang="en-US" dirty="0"/>
        </a:p>
      </dgm:t>
    </dgm:pt>
    <dgm:pt modelId="{939E1523-4AA7-4B9C-A79B-C6DC793DB322}" type="parTrans" cxnId="{28961B85-7088-4966-9556-E335057D47A8}">
      <dgm:prSet/>
      <dgm:spPr/>
      <dgm:t>
        <a:bodyPr/>
        <a:lstStyle/>
        <a:p>
          <a:endParaRPr lang="en-US"/>
        </a:p>
      </dgm:t>
    </dgm:pt>
    <dgm:pt modelId="{C93769D1-387A-47FD-B49D-91C8A906991F}" type="sibTrans" cxnId="{28961B85-7088-4966-9556-E335057D47A8}">
      <dgm:prSet/>
      <dgm:spPr/>
      <dgm:t>
        <a:bodyPr/>
        <a:lstStyle/>
        <a:p>
          <a:endParaRPr lang="en-US"/>
        </a:p>
      </dgm:t>
    </dgm:pt>
    <dgm:pt modelId="{524D5F8B-F05D-4546-80DA-3F1516999716}" type="pres">
      <dgm:prSet presAssocID="{68634159-1CCF-46A7-8C95-E662B26BCD98}" presName="compositeShape" presStyleCnt="0">
        <dgm:presLayoutVars>
          <dgm:dir/>
          <dgm:resizeHandles/>
        </dgm:presLayoutVars>
      </dgm:prSet>
      <dgm:spPr/>
    </dgm:pt>
    <dgm:pt modelId="{8241AE4E-AA75-4E8D-A383-5CA006FDB76A}" type="pres">
      <dgm:prSet presAssocID="{68634159-1CCF-46A7-8C95-E662B26BCD98}" presName="pyramid" presStyleLbl="node1" presStyleIdx="0" presStyleCnt="1"/>
      <dgm:spPr/>
    </dgm:pt>
    <dgm:pt modelId="{5DE7C037-DBEA-4EF6-9A58-E095A60B0901}" type="pres">
      <dgm:prSet presAssocID="{68634159-1CCF-46A7-8C95-E662B26BCD98}" presName="theList" presStyleCnt="0"/>
      <dgm:spPr/>
    </dgm:pt>
    <dgm:pt modelId="{1FB6B77B-620C-4624-BDA3-133A245A8DF6}" type="pres">
      <dgm:prSet presAssocID="{C90E43BA-D0F4-4F07-92DC-0EE38AD1D18B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7A2128-C1F6-41DB-98CA-1B07E6A6FEDC}" type="pres">
      <dgm:prSet presAssocID="{C90E43BA-D0F4-4F07-92DC-0EE38AD1D18B}" presName="aSpace" presStyleCnt="0"/>
      <dgm:spPr/>
    </dgm:pt>
    <dgm:pt modelId="{DB5A0ABD-9586-4351-9767-F4FA3F593A62}" type="pres">
      <dgm:prSet presAssocID="{CFC80AF2-8B23-4B88-BE79-851C80CBB891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6C8830-EE22-4A6D-B912-2C75BFE0D477}" type="pres">
      <dgm:prSet presAssocID="{CFC80AF2-8B23-4B88-BE79-851C80CBB891}" presName="aSpace" presStyleCnt="0"/>
      <dgm:spPr/>
    </dgm:pt>
    <dgm:pt modelId="{4ADAD9B0-29A4-4E97-AE44-5B2B25486A02}" type="pres">
      <dgm:prSet presAssocID="{2AC854CF-2848-4513-B3AC-053358DE7F5B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D32A60-F88D-4B5E-AED7-95D9F0B4CB48}" type="pres">
      <dgm:prSet presAssocID="{2AC854CF-2848-4513-B3AC-053358DE7F5B}" presName="aSpace" presStyleCnt="0"/>
      <dgm:spPr/>
    </dgm:pt>
  </dgm:ptLst>
  <dgm:cxnLst>
    <dgm:cxn modelId="{1F032362-4A94-426D-BB3F-E63803EDDA17}" srcId="{68634159-1CCF-46A7-8C95-E662B26BCD98}" destId="{C90E43BA-D0F4-4F07-92DC-0EE38AD1D18B}" srcOrd="0" destOrd="0" parTransId="{766A8967-12E5-42E3-B183-6660FC71AB69}" sibTransId="{1FC679EC-D773-453F-8923-96A49FDFE876}"/>
    <dgm:cxn modelId="{5FD9A7C4-B807-4C40-BD67-9F3F7DB1F648}" type="presOf" srcId="{C90E43BA-D0F4-4F07-92DC-0EE38AD1D18B}" destId="{1FB6B77B-620C-4624-BDA3-133A245A8DF6}" srcOrd="0" destOrd="0" presId="urn:microsoft.com/office/officeart/2005/8/layout/pyramid2"/>
    <dgm:cxn modelId="{7BFC2A50-F6C0-41D2-865A-3D4B166F5B55}" srcId="{68634159-1CCF-46A7-8C95-E662B26BCD98}" destId="{CFC80AF2-8B23-4B88-BE79-851C80CBB891}" srcOrd="1" destOrd="0" parTransId="{ED781166-D679-4824-887A-ED2B2B84E85A}" sibTransId="{40E25438-9E48-4D18-90E2-DC9C47665F15}"/>
    <dgm:cxn modelId="{226985DC-FF2E-4331-A155-EFBE3C199C35}" type="presOf" srcId="{2AC854CF-2848-4513-B3AC-053358DE7F5B}" destId="{4ADAD9B0-29A4-4E97-AE44-5B2B25486A02}" srcOrd="0" destOrd="0" presId="urn:microsoft.com/office/officeart/2005/8/layout/pyramid2"/>
    <dgm:cxn modelId="{53E6819D-DE35-4019-81AB-75AEC5E803E4}" type="presOf" srcId="{CFC80AF2-8B23-4B88-BE79-851C80CBB891}" destId="{DB5A0ABD-9586-4351-9767-F4FA3F593A62}" srcOrd="0" destOrd="0" presId="urn:microsoft.com/office/officeart/2005/8/layout/pyramid2"/>
    <dgm:cxn modelId="{28961B85-7088-4966-9556-E335057D47A8}" srcId="{68634159-1CCF-46A7-8C95-E662B26BCD98}" destId="{2AC854CF-2848-4513-B3AC-053358DE7F5B}" srcOrd="2" destOrd="0" parTransId="{939E1523-4AA7-4B9C-A79B-C6DC793DB322}" sibTransId="{C93769D1-387A-47FD-B49D-91C8A906991F}"/>
    <dgm:cxn modelId="{3DB3EE67-179C-48F5-96C7-842C97D3888E}" type="presOf" srcId="{68634159-1CCF-46A7-8C95-E662B26BCD98}" destId="{524D5F8B-F05D-4546-80DA-3F1516999716}" srcOrd="0" destOrd="0" presId="urn:microsoft.com/office/officeart/2005/8/layout/pyramid2"/>
    <dgm:cxn modelId="{FF24B1BC-F6C7-4B36-9D33-D499D58CCCE8}" type="presParOf" srcId="{524D5F8B-F05D-4546-80DA-3F1516999716}" destId="{8241AE4E-AA75-4E8D-A383-5CA006FDB76A}" srcOrd="0" destOrd="0" presId="urn:microsoft.com/office/officeart/2005/8/layout/pyramid2"/>
    <dgm:cxn modelId="{CAB555B2-5721-4A02-A2E7-B3B508414B04}" type="presParOf" srcId="{524D5F8B-F05D-4546-80DA-3F1516999716}" destId="{5DE7C037-DBEA-4EF6-9A58-E095A60B0901}" srcOrd="1" destOrd="0" presId="urn:microsoft.com/office/officeart/2005/8/layout/pyramid2"/>
    <dgm:cxn modelId="{DADE2FAD-21CC-4908-BEB5-3366925E29F8}" type="presParOf" srcId="{5DE7C037-DBEA-4EF6-9A58-E095A60B0901}" destId="{1FB6B77B-620C-4624-BDA3-133A245A8DF6}" srcOrd="0" destOrd="0" presId="urn:microsoft.com/office/officeart/2005/8/layout/pyramid2"/>
    <dgm:cxn modelId="{3FFF02D3-F9F7-4319-AF71-41D717F4D265}" type="presParOf" srcId="{5DE7C037-DBEA-4EF6-9A58-E095A60B0901}" destId="{067A2128-C1F6-41DB-98CA-1B07E6A6FEDC}" srcOrd="1" destOrd="0" presId="urn:microsoft.com/office/officeart/2005/8/layout/pyramid2"/>
    <dgm:cxn modelId="{F6C652C3-D42C-418A-90E0-67E0D50F06CF}" type="presParOf" srcId="{5DE7C037-DBEA-4EF6-9A58-E095A60B0901}" destId="{DB5A0ABD-9586-4351-9767-F4FA3F593A62}" srcOrd="2" destOrd="0" presId="urn:microsoft.com/office/officeart/2005/8/layout/pyramid2"/>
    <dgm:cxn modelId="{A5984A01-959D-4249-B2EA-1EACA567F944}" type="presParOf" srcId="{5DE7C037-DBEA-4EF6-9A58-E095A60B0901}" destId="{B46C8830-EE22-4A6D-B912-2C75BFE0D477}" srcOrd="3" destOrd="0" presId="urn:microsoft.com/office/officeart/2005/8/layout/pyramid2"/>
    <dgm:cxn modelId="{D1763447-692E-44CF-A2FB-9A5CFCBBD5FF}" type="presParOf" srcId="{5DE7C037-DBEA-4EF6-9A58-E095A60B0901}" destId="{4ADAD9B0-29A4-4E97-AE44-5B2B25486A02}" srcOrd="4" destOrd="0" presId="urn:microsoft.com/office/officeart/2005/8/layout/pyramid2"/>
    <dgm:cxn modelId="{28E8BF38-D063-440F-A022-F87F7DB576B1}" type="presParOf" srcId="{5DE7C037-DBEA-4EF6-9A58-E095A60B0901}" destId="{99D32A60-F88D-4B5E-AED7-95D9F0B4CB4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10F094-D3D6-4650-9F1D-94D7BF2C9B6C}">
      <dsp:nvSpPr>
        <dsp:cNvPr id="0" name=""/>
        <dsp:cNvSpPr/>
      </dsp:nvSpPr>
      <dsp:spPr>
        <a:xfrm>
          <a:off x="4809387" y="1048373"/>
          <a:ext cx="219812" cy="962988"/>
        </a:xfrm>
        <a:custGeom>
          <a:avLst/>
          <a:gdLst/>
          <a:ahLst/>
          <a:cxnLst/>
          <a:rect l="0" t="0" r="0" b="0"/>
          <a:pathLst>
            <a:path>
              <a:moveTo>
                <a:pt x="219812" y="0"/>
              </a:moveTo>
              <a:lnTo>
                <a:pt x="219812" y="962988"/>
              </a:lnTo>
              <a:lnTo>
                <a:pt x="0" y="96298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D6B8ED-3F0B-4890-8ADA-3361B4874C5E}">
      <dsp:nvSpPr>
        <dsp:cNvPr id="0" name=""/>
        <dsp:cNvSpPr/>
      </dsp:nvSpPr>
      <dsp:spPr>
        <a:xfrm>
          <a:off x="5029199" y="1048373"/>
          <a:ext cx="3799618" cy="1925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6164"/>
              </a:lnTo>
              <a:lnTo>
                <a:pt x="3799618" y="1706164"/>
              </a:lnTo>
              <a:lnTo>
                <a:pt x="3799618" y="192597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60886F-2BFA-42E3-9D4F-38152C9B3B85}">
      <dsp:nvSpPr>
        <dsp:cNvPr id="0" name=""/>
        <dsp:cNvSpPr/>
      </dsp:nvSpPr>
      <dsp:spPr>
        <a:xfrm>
          <a:off x="5029199" y="1048373"/>
          <a:ext cx="1266539" cy="1925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6164"/>
              </a:lnTo>
              <a:lnTo>
                <a:pt x="1266539" y="1706164"/>
              </a:lnTo>
              <a:lnTo>
                <a:pt x="1266539" y="192597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2CFA3-CDFC-4E93-ACD8-D9BA834EF8F6}">
      <dsp:nvSpPr>
        <dsp:cNvPr id="0" name=""/>
        <dsp:cNvSpPr/>
      </dsp:nvSpPr>
      <dsp:spPr>
        <a:xfrm>
          <a:off x="3762660" y="1048373"/>
          <a:ext cx="1266539" cy="1925977"/>
        </a:xfrm>
        <a:custGeom>
          <a:avLst/>
          <a:gdLst/>
          <a:ahLst/>
          <a:cxnLst/>
          <a:rect l="0" t="0" r="0" b="0"/>
          <a:pathLst>
            <a:path>
              <a:moveTo>
                <a:pt x="1266539" y="0"/>
              </a:moveTo>
              <a:lnTo>
                <a:pt x="1266539" y="1706164"/>
              </a:lnTo>
              <a:lnTo>
                <a:pt x="0" y="1706164"/>
              </a:lnTo>
              <a:lnTo>
                <a:pt x="0" y="192597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18E3FA-1246-4453-9B04-7B6C9546F880}">
      <dsp:nvSpPr>
        <dsp:cNvPr id="0" name=""/>
        <dsp:cNvSpPr/>
      </dsp:nvSpPr>
      <dsp:spPr>
        <a:xfrm>
          <a:off x="1229581" y="1048373"/>
          <a:ext cx="3799618" cy="1925977"/>
        </a:xfrm>
        <a:custGeom>
          <a:avLst/>
          <a:gdLst/>
          <a:ahLst/>
          <a:cxnLst/>
          <a:rect l="0" t="0" r="0" b="0"/>
          <a:pathLst>
            <a:path>
              <a:moveTo>
                <a:pt x="3799618" y="0"/>
              </a:moveTo>
              <a:lnTo>
                <a:pt x="3799618" y="1706164"/>
              </a:lnTo>
              <a:lnTo>
                <a:pt x="0" y="1706164"/>
              </a:lnTo>
              <a:lnTo>
                <a:pt x="0" y="192597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4F9E9-D18C-4175-BF19-2BBC7D50D5DC}">
      <dsp:nvSpPr>
        <dsp:cNvPr id="0" name=""/>
        <dsp:cNvSpPr/>
      </dsp:nvSpPr>
      <dsp:spPr>
        <a:xfrm>
          <a:off x="3982473" y="1647"/>
          <a:ext cx="2093453" cy="1046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School Leadership</a:t>
          </a:r>
          <a:endParaRPr lang="en-US" sz="2400" kern="1200" dirty="0"/>
        </a:p>
      </dsp:txBody>
      <dsp:txXfrm>
        <a:off x="3982473" y="1647"/>
        <a:ext cx="2093453" cy="1046726"/>
      </dsp:txXfrm>
    </dsp:sp>
    <dsp:sp modelId="{6B12CA3E-091C-4ADE-B809-18FC8F947901}">
      <dsp:nvSpPr>
        <dsp:cNvPr id="0" name=""/>
        <dsp:cNvSpPr/>
      </dsp:nvSpPr>
      <dsp:spPr>
        <a:xfrm>
          <a:off x="182854" y="2974351"/>
          <a:ext cx="2093453" cy="1046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Psychological &amp; Social Services</a:t>
          </a:r>
          <a:endParaRPr lang="en-US" sz="2400" kern="1200" dirty="0"/>
        </a:p>
      </dsp:txBody>
      <dsp:txXfrm>
        <a:off x="182854" y="2974351"/>
        <a:ext cx="2093453" cy="1046726"/>
      </dsp:txXfrm>
    </dsp:sp>
    <dsp:sp modelId="{98378ED3-472B-4A1F-AF86-01296D3A0986}">
      <dsp:nvSpPr>
        <dsp:cNvPr id="0" name=""/>
        <dsp:cNvSpPr/>
      </dsp:nvSpPr>
      <dsp:spPr>
        <a:xfrm>
          <a:off x="2715933" y="2974351"/>
          <a:ext cx="2093453" cy="1046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Youth &amp; Family Centers</a:t>
          </a:r>
          <a:endParaRPr lang="en-US" sz="2400" kern="1200" dirty="0"/>
        </a:p>
      </dsp:txBody>
      <dsp:txXfrm>
        <a:off x="2715933" y="2974351"/>
        <a:ext cx="2093453" cy="1046726"/>
      </dsp:txXfrm>
    </dsp:sp>
    <dsp:sp modelId="{24CBF145-D152-434D-BFEE-0736F89D7A91}">
      <dsp:nvSpPr>
        <dsp:cNvPr id="0" name=""/>
        <dsp:cNvSpPr/>
      </dsp:nvSpPr>
      <dsp:spPr>
        <a:xfrm>
          <a:off x="5249012" y="2974351"/>
          <a:ext cx="2093453" cy="1046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Counseling Services</a:t>
          </a:r>
          <a:endParaRPr lang="en-US" sz="2400" kern="1200" dirty="0"/>
        </a:p>
      </dsp:txBody>
      <dsp:txXfrm>
        <a:off x="5249012" y="2974351"/>
        <a:ext cx="2093453" cy="1046726"/>
      </dsp:txXfrm>
    </dsp:sp>
    <dsp:sp modelId="{0855EB55-C57B-487D-993F-B44162A1D36C}">
      <dsp:nvSpPr>
        <dsp:cNvPr id="0" name=""/>
        <dsp:cNvSpPr/>
      </dsp:nvSpPr>
      <dsp:spPr>
        <a:xfrm>
          <a:off x="7782091" y="2974351"/>
          <a:ext cx="2093453" cy="1046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Health Services</a:t>
          </a:r>
          <a:endParaRPr lang="en-US" sz="2400" kern="1200" dirty="0"/>
        </a:p>
      </dsp:txBody>
      <dsp:txXfrm>
        <a:off x="7782091" y="2974351"/>
        <a:ext cx="2093453" cy="1046726"/>
      </dsp:txXfrm>
    </dsp:sp>
    <dsp:sp modelId="{53C7B824-FF19-49F5-89D3-5712FB634FA1}">
      <dsp:nvSpPr>
        <dsp:cNvPr id="0" name=""/>
        <dsp:cNvSpPr/>
      </dsp:nvSpPr>
      <dsp:spPr>
        <a:xfrm>
          <a:off x="2715933" y="1487999"/>
          <a:ext cx="2093453" cy="1046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Student Services Division</a:t>
          </a:r>
          <a:endParaRPr lang="en-US" sz="2400" kern="1200" dirty="0"/>
        </a:p>
      </dsp:txBody>
      <dsp:txXfrm>
        <a:off x="2715933" y="1487999"/>
        <a:ext cx="2093453" cy="10467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DE3E23-76BA-43C9-93BE-EE785EE1D60E}">
      <dsp:nvSpPr>
        <dsp:cNvPr id="0" name=""/>
        <dsp:cNvSpPr/>
      </dsp:nvSpPr>
      <dsp:spPr>
        <a:xfrm>
          <a:off x="1808610" y="1274"/>
          <a:ext cx="1321491" cy="8589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Campus/Class RTI</a:t>
          </a:r>
          <a:endParaRPr lang="en-US" sz="1500" kern="1200" dirty="0"/>
        </a:p>
      </dsp:txBody>
      <dsp:txXfrm>
        <a:off x="1850541" y="43205"/>
        <a:ext cx="1237629" cy="775107"/>
      </dsp:txXfrm>
    </dsp:sp>
    <dsp:sp modelId="{16946283-88B2-4E6B-B782-26370A58C6A3}">
      <dsp:nvSpPr>
        <dsp:cNvPr id="0" name=""/>
        <dsp:cNvSpPr/>
      </dsp:nvSpPr>
      <dsp:spPr>
        <a:xfrm>
          <a:off x="753299" y="430758"/>
          <a:ext cx="3432113" cy="3432113"/>
        </a:xfrm>
        <a:custGeom>
          <a:avLst/>
          <a:gdLst/>
          <a:ahLst/>
          <a:cxnLst/>
          <a:rect l="0" t="0" r="0" b="0"/>
          <a:pathLst>
            <a:path>
              <a:moveTo>
                <a:pt x="2385879" y="136123"/>
              </a:moveTo>
              <a:arcTo wR="1716056" hR="1716056" stAng="17578490" swAng="1961375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D6669-FD18-4A1F-B6FF-9883DDB06D6D}">
      <dsp:nvSpPr>
        <dsp:cNvPr id="0" name=""/>
        <dsp:cNvSpPr/>
      </dsp:nvSpPr>
      <dsp:spPr>
        <a:xfrm>
          <a:off x="3440677" y="1187040"/>
          <a:ext cx="1321491" cy="8589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Support for Transitions</a:t>
          </a:r>
          <a:endParaRPr lang="en-US" sz="1500" kern="1200" dirty="0"/>
        </a:p>
      </dsp:txBody>
      <dsp:txXfrm>
        <a:off x="3482608" y="1228971"/>
        <a:ext cx="1237629" cy="775107"/>
      </dsp:txXfrm>
    </dsp:sp>
    <dsp:sp modelId="{F48AD610-C6B9-4000-AD8F-A2A29D5394F3}">
      <dsp:nvSpPr>
        <dsp:cNvPr id="0" name=""/>
        <dsp:cNvSpPr/>
      </dsp:nvSpPr>
      <dsp:spPr>
        <a:xfrm>
          <a:off x="753299" y="430758"/>
          <a:ext cx="3432113" cy="3432113"/>
        </a:xfrm>
        <a:custGeom>
          <a:avLst/>
          <a:gdLst/>
          <a:ahLst/>
          <a:cxnLst/>
          <a:rect l="0" t="0" r="0" b="0"/>
          <a:pathLst>
            <a:path>
              <a:moveTo>
                <a:pt x="3429759" y="1626219"/>
              </a:moveTo>
              <a:arcTo wR="1716056" hR="1716056" stAng="21419948" swAng="2196178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C33E61-68BA-4C36-B815-79C85C953BA4}">
      <dsp:nvSpPr>
        <dsp:cNvPr id="0" name=""/>
        <dsp:cNvSpPr/>
      </dsp:nvSpPr>
      <dsp:spPr>
        <a:xfrm>
          <a:off x="2817283" y="3105649"/>
          <a:ext cx="1321491" cy="8589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Home &amp; Family Engagement</a:t>
          </a:r>
          <a:endParaRPr lang="en-US" sz="1500" kern="1200" dirty="0"/>
        </a:p>
      </dsp:txBody>
      <dsp:txXfrm>
        <a:off x="2859214" y="3147580"/>
        <a:ext cx="1237629" cy="775107"/>
      </dsp:txXfrm>
    </dsp:sp>
    <dsp:sp modelId="{8F3ECF9B-5DDC-48E1-8CF0-098B32A8BCFE}">
      <dsp:nvSpPr>
        <dsp:cNvPr id="0" name=""/>
        <dsp:cNvSpPr/>
      </dsp:nvSpPr>
      <dsp:spPr>
        <a:xfrm>
          <a:off x="753299" y="430758"/>
          <a:ext cx="3432113" cy="3432113"/>
        </a:xfrm>
        <a:custGeom>
          <a:avLst/>
          <a:gdLst/>
          <a:ahLst/>
          <a:cxnLst/>
          <a:rect l="0" t="0" r="0" b="0"/>
          <a:pathLst>
            <a:path>
              <a:moveTo>
                <a:pt x="2057166" y="3397869"/>
              </a:moveTo>
              <a:arcTo wR="1716056" hR="1716056" stAng="4712078" swAng="1375844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0BE24E-C70E-4219-B31C-C9F5F1138C4B}">
      <dsp:nvSpPr>
        <dsp:cNvPr id="0" name=""/>
        <dsp:cNvSpPr/>
      </dsp:nvSpPr>
      <dsp:spPr>
        <a:xfrm>
          <a:off x="799937" y="3105649"/>
          <a:ext cx="1321491" cy="8589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Crisis Assistance &amp; Prevention</a:t>
          </a:r>
          <a:endParaRPr lang="en-US" sz="1500" kern="1200" dirty="0"/>
        </a:p>
      </dsp:txBody>
      <dsp:txXfrm>
        <a:off x="841868" y="3147580"/>
        <a:ext cx="1237629" cy="775107"/>
      </dsp:txXfrm>
    </dsp:sp>
    <dsp:sp modelId="{88149F40-D3E6-4B81-BF2D-8542516C0CAD}">
      <dsp:nvSpPr>
        <dsp:cNvPr id="0" name=""/>
        <dsp:cNvSpPr/>
      </dsp:nvSpPr>
      <dsp:spPr>
        <a:xfrm>
          <a:off x="753299" y="430758"/>
          <a:ext cx="3432113" cy="3432113"/>
        </a:xfrm>
        <a:custGeom>
          <a:avLst/>
          <a:gdLst/>
          <a:ahLst/>
          <a:cxnLst/>
          <a:rect l="0" t="0" r="0" b="0"/>
          <a:pathLst>
            <a:path>
              <a:moveTo>
                <a:pt x="286751" y="2665760"/>
              </a:moveTo>
              <a:arcTo wR="1716056" hR="1716056" stAng="8783874" swAng="2196178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B5DC54-6697-4A63-BB4F-FD035BE30625}">
      <dsp:nvSpPr>
        <dsp:cNvPr id="0" name=""/>
        <dsp:cNvSpPr/>
      </dsp:nvSpPr>
      <dsp:spPr>
        <a:xfrm>
          <a:off x="176543" y="1187040"/>
          <a:ext cx="1321491" cy="8589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Student &amp; Family Intervention</a:t>
          </a:r>
          <a:endParaRPr lang="en-US" sz="1500" kern="1200" dirty="0"/>
        </a:p>
      </dsp:txBody>
      <dsp:txXfrm>
        <a:off x="218474" y="1228971"/>
        <a:ext cx="1237629" cy="775107"/>
      </dsp:txXfrm>
    </dsp:sp>
    <dsp:sp modelId="{CB998EF5-82F2-4E65-81E0-5F48B9BE1D0E}">
      <dsp:nvSpPr>
        <dsp:cNvPr id="0" name=""/>
        <dsp:cNvSpPr/>
      </dsp:nvSpPr>
      <dsp:spPr>
        <a:xfrm>
          <a:off x="753299" y="430758"/>
          <a:ext cx="3432113" cy="3432113"/>
        </a:xfrm>
        <a:custGeom>
          <a:avLst/>
          <a:gdLst/>
          <a:ahLst/>
          <a:cxnLst/>
          <a:rect l="0" t="0" r="0" b="0"/>
          <a:pathLst>
            <a:path>
              <a:moveTo>
                <a:pt x="299025" y="748133"/>
              </a:moveTo>
              <a:arcTo wR="1716056" hR="1716056" stAng="12860135" swAng="1961375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B4F900-281F-43B6-9563-01E7389AC8C6}">
      <dsp:nvSpPr>
        <dsp:cNvPr id="0" name=""/>
        <dsp:cNvSpPr/>
      </dsp:nvSpPr>
      <dsp:spPr>
        <a:xfrm rot="5400000">
          <a:off x="-208202" y="208447"/>
          <a:ext cx="1388017" cy="9716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PSS/HEP</a:t>
          </a:r>
          <a:endParaRPr lang="en-US" sz="1400" kern="1200" dirty="0"/>
        </a:p>
      </dsp:txBody>
      <dsp:txXfrm rot="-5400000">
        <a:off x="1" y="486050"/>
        <a:ext cx="971612" cy="416405"/>
      </dsp:txXfrm>
    </dsp:sp>
    <dsp:sp modelId="{EE1E7BB3-F2B9-4EA8-B898-854BBA78F403}">
      <dsp:nvSpPr>
        <dsp:cNvPr id="0" name=""/>
        <dsp:cNvSpPr/>
      </dsp:nvSpPr>
      <dsp:spPr>
        <a:xfrm rot="5400000">
          <a:off x="4321778" y="-3349922"/>
          <a:ext cx="902211" cy="76025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LSSP-LMSW-LCSW-LP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224 campuses, 7 HEP Drop-In Centers</a:t>
          </a:r>
          <a:endParaRPr lang="en-US" sz="2500" kern="1200" dirty="0"/>
        </a:p>
      </dsp:txBody>
      <dsp:txXfrm rot="-5400000">
        <a:off x="971612" y="44286"/>
        <a:ext cx="7558502" cy="814127"/>
      </dsp:txXfrm>
    </dsp:sp>
    <dsp:sp modelId="{B40711FC-1B74-4733-B9F5-28ABD78A90FF}">
      <dsp:nvSpPr>
        <dsp:cNvPr id="0" name=""/>
        <dsp:cNvSpPr/>
      </dsp:nvSpPr>
      <dsp:spPr>
        <a:xfrm rot="5400000">
          <a:off x="-208202" y="1399246"/>
          <a:ext cx="1388017" cy="9716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YFC</a:t>
          </a:r>
          <a:endParaRPr lang="en-US" sz="1400" kern="1200" dirty="0"/>
        </a:p>
      </dsp:txBody>
      <dsp:txXfrm rot="-5400000">
        <a:off x="1" y="1676849"/>
        <a:ext cx="971612" cy="416405"/>
      </dsp:txXfrm>
    </dsp:sp>
    <dsp:sp modelId="{D1976531-04AF-48CF-96B1-17EDC94F57DC}">
      <dsp:nvSpPr>
        <dsp:cNvPr id="0" name=""/>
        <dsp:cNvSpPr/>
      </dsp:nvSpPr>
      <dsp:spPr>
        <a:xfrm rot="5400000">
          <a:off x="4321778" y="-2159122"/>
          <a:ext cx="902211" cy="76025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LCSW-LPC-LP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12 school-based centers</a:t>
          </a:r>
          <a:endParaRPr lang="en-US" sz="2500" kern="1200" dirty="0"/>
        </a:p>
      </dsp:txBody>
      <dsp:txXfrm rot="-5400000">
        <a:off x="971612" y="1235086"/>
        <a:ext cx="7558502" cy="814127"/>
      </dsp:txXfrm>
    </dsp:sp>
    <dsp:sp modelId="{9EAC7494-D0DF-43DF-85C0-43C724135279}">
      <dsp:nvSpPr>
        <dsp:cNvPr id="0" name=""/>
        <dsp:cNvSpPr/>
      </dsp:nvSpPr>
      <dsp:spPr>
        <a:xfrm rot="5400000">
          <a:off x="-208202" y="2590045"/>
          <a:ext cx="1388017" cy="9716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Counseling Services</a:t>
          </a:r>
          <a:endParaRPr lang="en-US" sz="1400" kern="1200" dirty="0"/>
        </a:p>
      </dsp:txBody>
      <dsp:txXfrm rot="-5400000">
        <a:off x="1" y="2867648"/>
        <a:ext cx="971612" cy="416405"/>
      </dsp:txXfrm>
    </dsp:sp>
    <dsp:sp modelId="{A69AD97F-EF8E-4DD1-BEC1-CDEE66FEAC6D}">
      <dsp:nvSpPr>
        <dsp:cNvPr id="0" name=""/>
        <dsp:cNvSpPr/>
      </dsp:nvSpPr>
      <dsp:spPr>
        <a:xfrm rot="5400000">
          <a:off x="4321778" y="-968323"/>
          <a:ext cx="902211" cy="76025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377 counselors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224 campuses</a:t>
          </a:r>
          <a:endParaRPr lang="en-US" sz="2500" kern="1200" dirty="0"/>
        </a:p>
      </dsp:txBody>
      <dsp:txXfrm rot="-5400000">
        <a:off x="971612" y="2425885"/>
        <a:ext cx="7558502" cy="8141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41AE4E-AA75-4E8D-A383-5CA006FDB76A}">
      <dsp:nvSpPr>
        <dsp:cNvPr id="0" name=""/>
        <dsp:cNvSpPr/>
      </dsp:nvSpPr>
      <dsp:spPr>
        <a:xfrm>
          <a:off x="2716133" y="0"/>
          <a:ext cx="4022725" cy="402272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B6B77B-620C-4624-BDA3-133A245A8DF6}">
      <dsp:nvSpPr>
        <dsp:cNvPr id="0" name=""/>
        <dsp:cNvSpPr/>
      </dsp:nvSpPr>
      <dsp:spPr>
        <a:xfrm>
          <a:off x="4727495" y="404433"/>
          <a:ext cx="2614771" cy="9522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Intensive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YFC/PSS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Tier 3</a:t>
          </a:r>
          <a:endParaRPr lang="en-US" sz="1400" kern="1200" dirty="0"/>
        </a:p>
      </dsp:txBody>
      <dsp:txXfrm>
        <a:off x="4773980" y="450918"/>
        <a:ext cx="2521801" cy="859284"/>
      </dsp:txXfrm>
    </dsp:sp>
    <dsp:sp modelId="{DB5A0ABD-9586-4351-9767-F4FA3F593A62}">
      <dsp:nvSpPr>
        <dsp:cNvPr id="0" name=""/>
        <dsp:cNvSpPr/>
      </dsp:nvSpPr>
      <dsp:spPr>
        <a:xfrm>
          <a:off x="4727495" y="1475719"/>
          <a:ext cx="2614771" cy="9522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Targeted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PSS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Tier 2</a:t>
          </a:r>
          <a:endParaRPr lang="en-US" sz="1400" kern="1200" dirty="0"/>
        </a:p>
      </dsp:txBody>
      <dsp:txXfrm>
        <a:off x="4773980" y="1522204"/>
        <a:ext cx="2521801" cy="859284"/>
      </dsp:txXfrm>
    </dsp:sp>
    <dsp:sp modelId="{4ADAD9B0-29A4-4E97-AE44-5B2B25486A02}">
      <dsp:nvSpPr>
        <dsp:cNvPr id="0" name=""/>
        <dsp:cNvSpPr/>
      </dsp:nvSpPr>
      <dsp:spPr>
        <a:xfrm>
          <a:off x="4727495" y="2547005"/>
          <a:ext cx="2614771" cy="9522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Universal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PBIS/Counseling Services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Tier 1</a:t>
          </a:r>
          <a:endParaRPr lang="en-US" sz="1400" kern="1200" dirty="0"/>
        </a:p>
      </dsp:txBody>
      <dsp:txXfrm>
        <a:off x="4773980" y="2593490"/>
        <a:ext cx="2521801" cy="8592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83ED-1830-428B-8A5A-18483E082796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56B2-D4CA-4326-B500-D91CF0B6F32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83ED-1830-428B-8A5A-18483E082796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56B2-D4CA-4326-B500-D91CF0B6F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83ED-1830-428B-8A5A-18483E082796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56B2-D4CA-4326-B500-D91CF0B6F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0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83ED-1830-428B-8A5A-18483E082796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56B2-D4CA-4326-B500-D91CF0B6F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4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83ED-1830-428B-8A5A-18483E082796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56B2-D4CA-4326-B500-D91CF0B6F32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671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83ED-1830-428B-8A5A-18483E082796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56B2-D4CA-4326-B500-D91CF0B6F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19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83ED-1830-428B-8A5A-18483E082796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56B2-D4CA-4326-B500-D91CF0B6F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59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83ED-1830-428B-8A5A-18483E082796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56B2-D4CA-4326-B500-D91CF0B6F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47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83ED-1830-428B-8A5A-18483E082796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56B2-D4CA-4326-B500-D91CF0B6F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3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7BC83ED-1830-428B-8A5A-18483E082796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8056B2-D4CA-4326-B500-D91CF0B6F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55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83ED-1830-428B-8A5A-18483E082796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56B2-D4CA-4326-B500-D91CF0B6F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7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7BC83ED-1830-428B-8A5A-18483E082796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58056B2-D4CA-4326-B500-D91CF0B6F32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24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y-data.com/poverty/poverty-Dallas-Texas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ildtrends.org/our-research/positive-indicators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hp.psych.ucla.edu/" TargetMode="External"/><Relationship Id="rId2" Type="http://schemas.openxmlformats.org/officeDocument/2006/relationships/hyperlink" Target="http://learn.nctsn.org/course/index.php?categoryid=1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bis.org/school/tertiary_level/wraparound.aspx" TargetMode="External"/><Relationship Id="rId4" Type="http://schemas.openxmlformats.org/officeDocument/2006/relationships/hyperlink" Target="http://csmh.umaryland.edu/index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mhp.psych.ucla.ed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590535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Maze </a:t>
            </a:r>
            <a:r>
              <a:rPr lang="en-US" sz="4800" b="1" dirty="0"/>
              <a:t>Runners: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Providing </a:t>
            </a:r>
            <a:r>
              <a:rPr lang="en-US" sz="4800" b="1" dirty="0"/>
              <a:t>Excellence in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School </a:t>
            </a:r>
            <a:r>
              <a:rPr lang="en-US" sz="4800" b="1" dirty="0"/>
              <a:t>Based Mental Health Delivery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01817"/>
            <a:ext cx="9144000" cy="140141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dirty="0" smtClean="0"/>
              <a:t>Connie Rodriguez, LPA, LMFT, LSSP</a:t>
            </a:r>
          </a:p>
          <a:p>
            <a:pPr algn="ctr"/>
            <a:r>
              <a:rPr lang="en-US" i="1" dirty="0" smtClean="0"/>
              <a:t>Dallas Independent School District</a:t>
            </a:r>
          </a:p>
          <a:p>
            <a:pPr algn="ctr"/>
            <a:r>
              <a:rPr lang="en-US" i="1" dirty="0" smtClean="0"/>
              <a:t>Director of Psychological Social Services and HEP</a:t>
            </a:r>
          </a:p>
          <a:p>
            <a:pPr algn="ctr"/>
            <a:r>
              <a:rPr lang="en-US" dirty="0" smtClean="0"/>
              <a:t>TASP Summer </a:t>
            </a:r>
            <a:r>
              <a:rPr lang="en-US" dirty="0" smtClean="0"/>
              <a:t>Institute June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37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Social Services &amp;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Homeless </a:t>
            </a:r>
            <a:r>
              <a:rPr lang="en-US" dirty="0" smtClean="0"/>
              <a:t>Education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i="1" dirty="0" smtClean="0"/>
              <a:t>PSS staff provide </a:t>
            </a:r>
            <a:r>
              <a:rPr lang="en-US" i="1" dirty="0"/>
              <a:t>behavioral health services to general education students and their </a:t>
            </a:r>
            <a:r>
              <a:rPr lang="en-US" i="1" dirty="0" smtClean="0"/>
              <a:t>families</a:t>
            </a:r>
            <a:endParaRPr lang="en-US" i="1" dirty="0"/>
          </a:p>
          <a:p>
            <a:r>
              <a:rPr lang="en-US" dirty="0" smtClean="0"/>
              <a:t>Counseling services</a:t>
            </a:r>
          </a:p>
          <a:p>
            <a:r>
              <a:rPr lang="en-US" dirty="0" smtClean="0"/>
              <a:t>Case management</a:t>
            </a:r>
          </a:p>
          <a:p>
            <a:r>
              <a:rPr lang="en-US" dirty="0" smtClean="0"/>
              <a:t>Consultation</a:t>
            </a:r>
          </a:p>
          <a:p>
            <a:r>
              <a:rPr lang="en-US" dirty="0" smtClean="0"/>
              <a:t>Training/Education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i="1" dirty="0" smtClean="0"/>
              <a:t>HEP staff provide services that establish stability for children &amp; youth in transition</a:t>
            </a:r>
          </a:p>
          <a:p>
            <a:r>
              <a:rPr lang="en-US" dirty="0" smtClean="0"/>
              <a:t>Offers </a:t>
            </a:r>
            <a:r>
              <a:rPr lang="en-US" dirty="0" err="1" smtClean="0"/>
              <a:t>Mckinney</a:t>
            </a:r>
            <a:r>
              <a:rPr lang="en-US" dirty="0" smtClean="0"/>
              <a:t>-Vento training to shelters, parents, community organizations and district staff</a:t>
            </a:r>
          </a:p>
          <a:p>
            <a:r>
              <a:rPr lang="en-US" dirty="0" smtClean="0"/>
              <a:t>Offers uniforms, toiletries, other donated items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14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Social Services &amp;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Homeless </a:t>
            </a:r>
            <a:r>
              <a:rPr lang="en-US" dirty="0" smtClean="0"/>
              <a:t>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PSS staff</a:t>
            </a:r>
          </a:p>
          <a:p>
            <a:r>
              <a:rPr lang="en-US" dirty="0" smtClean="0"/>
              <a:t>Staff assigned by geographic quadrants and high school feeder patterns</a:t>
            </a:r>
          </a:p>
          <a:p>
            <a:r>
              <a:rPr lang="en-US" dirty="0" smtClean="0"/>
              <a:t>8 </a:t>
            </a:r>
            <a:r>
              <a:rPr lang="en-US" dirty="0" smtClean="0"/>
              <a:t>crisis response teams with 2 teams per quadrant</a:t>
            </a:r>
          </a:p>
          <a:p>
            <a:r>
              <a:rPr lang="en-US" dirty="0" smtClean="0"/>
              <a:t>Suicide/violence </a:t>
            </a:r>
            <a:r>
              <a:rPr lang="en-US" dirty="0" smtClean="0"/>
              <a:t>risk assessments, safety planning</a:t>
            </a:r>
          </a:p>
          <a:p>
            <a:r>
              <a:rPr lang="en-US" dirty="0" smtClean="0"/>
              <a:t>Assigned staff Liaison with Juvenile Department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Homeless Education Program</a:t>
            </a:r>
          </a:p>
          <a:p>
            <a:r>
              <a:rPr lang="en-US" dirty="0" smtClean="0"/>
              <a:t>M/V training &amp; consultation</a:t>
            </a:r>
          </a:p>
          <a:p>
            <a:r>
              <a:rPr lang="en-US" dirty="0" smtClean="0"/>
              <a:t>7 drop-In centers at high schools throughout the city</a:t>
            </a:r>
          </a:p>
          <a:p>
            <a:r>
              <a:rPr lang="en-US" dirty="0" smtClean="0"/>
              <a:t>Transportation assistance</a:t>
            </a:r>
          </a:p>
          <a:p>
            <a:r>
              <a:rPr lang="en-US" dirty="0" smtClean="0"/>
              <a:t>Coordinate/provide youth development with city shelters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75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 PSS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67034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841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Homeless Education Program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19892993"/>
              </p:ext>
            </p:extLst>
          </p:nvPr>
        </p:nvGraphicFramePr>
        <p:xfrm>
          <a:off x="1096963" y="1846263"/>
          <a:ext cx="493871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356"/>
                <a:gridCol w="24693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Outreach Provided</a:t>
                      </a:r>
                      <a:endParaRPr lang="en-US" dirty="0"/>
                    </a:p>
                  </a:txBody>
                  <a:tcPr marL="87154" marR="87154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7154" marR="8715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FOOD</a:t>
                      </a:r>
                      <a:endParaRPr lang="en-US" dirty="0"/>
                    </a:p>
                  </a:txBody>
                  <a:tcPr marL="87154" marR="8715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</a:t>
                      </a:r>
                    </a:p>
                  </a:txBody>
                  <a:tcPr marL="87154" marR="8715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COATS</a:t>
                      </a:r>
                      <a:endParaRPr lang="en-US" dirty="0"/>
                    </a:p>
                  </a:txBody>
                  <a:tcPr marL="87154" marR="8715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 marL="87154" marR="8715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SHOES</a:t>
                      </a:r>
                      <a:endParaRPr lang="en-US" dirty="0"/>
                    </a:p>
                  </a:txBody>
                  <a:tcPr marL="87154" marR="8715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 marL="87154" marR="8715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BACKPACKS</a:t>
                      </a:r>
                      <a:endParaRPr lang="en-US" dirty="0"/>
                    </a:p>
                  </a:txBody>
                  <a:tcPr marL="87154" marR="8715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242</a:t>
                      </a:r>
                      <a:endParaRPr lang="en-US" dirty="0"/>
                    </a:p>
                  </a:txBody>
                  <a:tcPr marL="87154" marR="8715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HYGIENE</a:t>
                      </a:r>
                      <a:endParaRPr lang="en-US" dirty="0"/>
                    </a:p>
                  </a:txBody>
                  <a:tcPr marL="87154" marR="8715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 marL="87154" marR="8715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UNIFORMS</a:t>
                      </a:r>
                      <a:endParaRPr lang="en-US" dirty="0"/>
                    </a:p>
                  </a:txBody>
                  <a:tcPr marL="87154" marR="8715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313</a:t>
                      </a:r>
                      <a:endParaRPr lang="en-US" dirty="0"/>
                    </a:p>
                  </a:txBody>
                  <a:tcPr marL="87154" marR="8715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HOLIDAY ASSISTANCE</a:t>
                      </a:r>
                      <a:endParaRPr lang="en-US" dirty="0"/>
                    </a:p>
                  </a:txBody>
                  <a:tcPr marL="87154" marR="8715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 marL="87154" marR="8715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MV students served</a:t>
                      </a:r>
                      <a:endParaRPr lang="en-US" dirty="0"/>
                    </a:p>
                  </a:txBody>
                  <a:tcPr marL="87154" marR="8715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860</a:t>
                      </a:r>
                      <a:endParaRPr lang="en-US" dirty="0"/>
                    </a:p>
                  </a:txBody>
                  <a:tcPr marL="87154" marR="87154"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As of 1/30/15 Homeless enrollment 2100 students, this is a 19% increase from last year</a:t>
            </a:r>
          </a:p>
          <a:p>
            <a:r>
              <a:rPr lang="en-US" dirty="0" smtClean="0"/>
              <a:t>Bus passes 76</a:t>
            </a:r>
          </a:p>
          <a:p>
            <a:r>
              <a:rPr lang="en-US" dirty="0" smtClean="0"/>
              <a:t>Out of district transport 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38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Based Mental Health - Staffing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8048923"/>
              </p:ext>
            </p:extLst>
          </p:nvPr>
        </p:nvGraphicFramePr>
        <p:xfrm>
          <a:off x="838200" y="1825625"/>
          <a:ext cx="8574157" cy="3770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612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Youth &amp; Family Centers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reated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partnership to promote and ensure physical and mental </a:t>
            </a:r>
            <a:r>
              <a:rPr lang="en-US" dirty="0" smtClean="0"/>
              <a:t>health care</a:t>
            </a:r>
          </a:p>
          <a:p>
            <a:r>
              <a:rPr lang="en-US" dirty="0" smtClean="0"/>
              <a:t>Utilized </a:t>
            </a:r>
            <a:r>
              <a:rPr lang="en-US" dirty="0"/>
              <a:t>an integrated approach to help students achieve optimal health and maximize school </a:t>
            </a:r>
            <a:r>
              <a:rPr lang="en-US" dirty="0" smtClean="0"/>
              <a:t>performance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Dallas ISD </a:t>
            </a:r>
            <a:r>
              <a:rPr lang="en-US" dirty="0"/>
              <a:t>and </a:t>
            </a:r>
            <a:r>
              <a:rPr lang="en-US" dirty="0" smtClean="0"/>
              <a:t>Parkland </a:t>
            </a:r>
            <a:r>
              <a:rPr lang="en-US" dirty="0"/>
              <a:t>Health and Hospital System have combined resources to provide cost-effective, accessible, quality physical and mental health care services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Expansion began in 1993 and has grown to 11 YFC centers</a:t>
            </a:r>
          </a:p>
          <a:p>
            <a:r>
              <a:rPr lang="en-US" dirty="0"/>
              <a:t>School district provides counseling and psychiatry services</a:t>
            </a:r>
          </a:p>
          <a:p>
            <a:pPr lvl="1"/>
            <a:r>
              <a:rPr lang="en-US" dirty="0"/>
              <a:t>Child psychiatrist</a:t>
            </a:r>
          </a:p>
          <a:p>
            <a:pPr lvl="1"/>
            <a:r>
              <a:rPr lang="en-US" dirty="0"/>
              <a:t>Center Manager and 2 full-time clinical staff (LCSW, LPC, LMFT, LP)</a:t>
            </a:r>
          </a:p>
          <a:p>
            <a:pPr lvl="1"/>
            <a:r>
              <a:rPr lang="en-US" dirty="0"/>
              <a:t>Part-time clinicians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46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Youth &amp; Family Center 2013-14 Data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5500 students and families served</a:t>
            </a:r>
          </a:p>
          <a:p>
            <a:r>
              <a:rPr lang="en-US" dirty="0" smtClean="0"/>
              <a:t>40,182 services ( counseling, medication management, psychiatric evaluations,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97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Based Mental Health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9364703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164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 1 Universal Supports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School –Based Mental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5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Supports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Psychological &amp; Social Services &amp; HEP</a:t>
            </a:r>
            <a:endParaRPr lang="en-US" i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Training on Suicide &amp; Violence risk assessment to school counselors</a:t>
            </a:r>
          </a:p>
          <a:p>
            <a:r>
              <a:rPr lang="en-US" dirty="0"/>
              <a:t>C</a:t>
            </a:r>
            <a:r>
              <a:rPr lang="en-US" dirty="0" smtClean="0"/>
              <a:t>ampus staff training on Suicide Risk Factors</a:t>
            </a:r>
          </a:p>
          <a:p>
            <a:r>
              <a:rPr lang="en-US" dirty="0" smtClean="0"/>
              <a:t>Serve as PBIS/Foundations Coaches for campuses</a:t>
            </a:r>
          </a:p>
          <a:p>
            <a:r>
              <a:rPr lang="en-US" dirty="0" smtClean="0"/>
              <a:t>Participate on Student </a:t>
            </a:r>
            <a:r>
              <a:rPr lang="en-US" dirty="0"/>
              <a:t>S</a:t>
            </a:r>
            <a:r>
              <a:rPr lang="en-US" dirty="0" smtClean="0"/>
              <a:t>upport </a:t>
            </a:r>
            <a:r>
              <a:rPr lang="en-US" dirty="0"/>
              <a:t>T</a:t>
            </a:r>
            <a:r>
              <a:rPr lang="en-US" dirty="0" smtClean="0"/>
              <a:t>eams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i="1" dirty="0" smtClean="0"/>
              <a:t>Counseling Services</a:t>
            </a:r>
            <a:endParaRPr lang="en-US" i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Classroom guidance</a:t>
            </a:r>
          </a:p>
          <a:p>
            <a:r>
              <a:rPr lang="en-US" dirty="0" smtClean="0"/>
              <a:t>Student Support Team member</a:t>
            </a:r>
          </a:p>
          <a:p>
            <a:r>
              <a:rPr lang="en-US" dirty="0" smtClean="0"/>
              <a:t>Conduct Suicide &amp; Violence Risk Assessments</a:t>
            </a:r>
          </a:p>
          <a:p>
            <a:r>
              <a:rPr lang="en-US" dirty="0" smtClean="0"/>
              <a:t>Chair SST teams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34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713" y="2435087"/>
            <a:ext cx="3637212" cy="2442507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217920" y="2435087"/>
            <a:ext cx="4937760" cy="3434008"/>
          </a:xfrm>
        </p:spPr>
        <p:txBody>
          <a:bodyPr/>
          <a:lstStyle/>
          <a:p>
            <a:r>
              <a:rPr lang="en-US" dirty="0" smtClean="0"/>
              <a:t>7 million children under the age of 18</a:t>
            </a:r>
          </a:p>
          <a:p>
            <a:endParaRPr lang="en-US" dirty="0" smtClean="0"/>
          </a:p>
          <a:p>
            <a:r>
              <a:rPr lang="en-US" dirty="0" smtClean="0"/>
              <a:t>1.4 million with mental illness, </a:t>
            </a:r>
            <a:r>
              <a:rPr lang="en-US" dirty="0" smtClean="0"/>
              <a:t>all </a:t>
            </a:r>
            <a:r>
              <a:rPr lang="en-US" dirty="0" smtClean="0"/>
              <a:t>income strata (MHA)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29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Targeted Supports Tier 2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School-based Mental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67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Targeted Supports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Psychological Social Services &amp; HEP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Individual &amp; Group counseling</a:t>
            </a:r>
          </a:p>
          <a:p>
            <a:r>
              <a:rPr lang="en-US" dirty="0" smtClean="0"/>
              <a:t>Mindfulness meditation- individual &amp; classroom</a:t>
            </a:r>
          </a:p>
          <a:p>
            <a:r>
              <a:rPr lang="en-US" dirty="0" smtClean="0"/>
              <a:t>Transition services for students returning to campus from DAEP, JJAEP, Hospital Homebound, Community placements</a:t>
            </a:r>
          </a:p>
          <a:p>
            <a:r>
              <a:rPr lang="en-US" dirty="0" smtClean="0"/>
              <a:t>FBA and BIPs</a:t>
            </a:r>
          </a:p>
          <a:p>
            <a:r>
              <a:rPr lang="en-US" dirty="0" smtClean="0"/>
              <a:t>504 </a:t>
            </a:r>
            <a:r>
              <a:rPr lang="en-US" dirty="0" err="1" smtClean="0"/>
              <a:t>mtgs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i="1" dirty="0" smtClean="0"/>
              <a:t>Youth &amp; Family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Individual, group and family counseling</a:t>
            </a:r>
          </a:p>
          <a:p>
            <a:r>
              <a:rPr lang="en-US" dirty="0" smtClean="0"/>
              <a:t>Psychiatric Evaluations</a:t>
            </a:r>
          </a:p>
          <a:p>
            <a:r>
              <a:rPr lang="en-US" dirty="0" smtClean="0"/>
              <a:t>Medication management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33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Intensive Tier 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School-based Mental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7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Intensive supports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Psychological &amp; Social Services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Crisis response teams</a:t>
            </a:r>
          </a:p>
          <a:p>
            <a:r>
              <a:rPr lang="en-US" dirty="0" smtClean="0"/>
              <a:t>Postvention services</a:t>
            </a:r>
          </a:p>
          <a:p>
            <a:r>
              <a:rPr lang="en-US" dirty="0" smtClean="0"/>
              <a:t>High risk suicide and violence risk assessments</a:t>
            </a:r>
          </a:p>
          <a:p>
            <a:r>
              <a:rPr lang="en-US" dirty="0" smtClean="0"/>
              <a:t>Collaborate with Psychiatric hospital staff when hospitalization is needed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Youth &amp; Family Center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Psychiatry</a:t>
            </a:r>
          </a:p>
          <a:p>
            <a:r>
              <a:rPr lang="en-US" dirty="0" smtClean="0"/>
              <a:t>Medication management</a:t>
            </a:r>
          </a:p>
          <a:p>
            <a:r>
              <a:rPr lang="en-US" dirty="0" smtClean="0"/>
              <a:t>Individual &amp; </a:t>
            </a:r>
            <a:r>
              <a:rPr lang="en-US" dirty="0"/>
              <a:t>f</a:t>
            </a:r>
            <a:r>
              <a:rPr lang="en-US" dirty="0" smtClean="0"/>
              <a:t>amily counseling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2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Dallas ISD</a:t>
            </a:r>
            <a:br>
              <a:rPr lang="en-US" dirty="0" smtClean="0"/>
            </a:br>
            <a:r>
              <a:rPr lang="en-US" dirty="0" smtClean="0"/>
              <a:t> School Based </a:t>
            </a:r>
            <a:br>
              <a:rPr lang="en-US" dirty="0" smtClean="0"/>
            </a:br>
            <a:r>
              <a:rPr lang="en-US" dirty="0" smtClean="0"/>
              <a:t>Mental Health Model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07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&amp; Social Services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Staff Composition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44 Total staff </a:t>
            </a:r>
          </a:p>
          <a:p>
            <a:r>
              <a:rPr lang="en-US" dirty="0" smtClean="0"/>
              <a:t>24 LSSP’s/6 LP</a:t>
            </a:r>
          </a:p>
          <a:p>
            <a:r>
              <a:rPr lang="en-US" dirty="0" smtClean="0"/>
              <a:t>20 SW/ 6 LCSW</a:t>
            </a:r>
          </a:p>
          <a:p>
            <a:r>
              <a:rPr lang="en-US" dirty="0" smtClean="0"/>
              <a:t>4 Pre-Doctoral Interns</a:t>
            </a:r>
          </a:p>
          <a:p>
            <a:r>
              <a:rPr lang="en-US" dirty="0" smtClean="0"/>
              <a:t>1-4 Psychology &amp; SW Practicum Students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i="1" dirty="0" smtClean="0"/>
              <a:t>Assignment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224 campuses over 384 square miles</a:t>
            </a:r>
          </a:p>
          <a:p>
            <a:r>
              <a:rPr lang="en-US" dirty="0" smtClean="0"/>
              <a:t>Geographical assignments by High School Feeder Pattern</a:t>
            </a:r>
          </a:p>
          <a:p>
            <a:r>
              <a:rPr lang="en-US" dirty="0" smtClean="0"/>
              <a:t>On average 5 campuses/staff</a:t>
            </a:r>
          </a:p>
          <a:p>
            <a:r>
              <a:rPr lang="en-US" dirty="0" smtClean="0"/>
              <a:t>Campus size is also a factor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45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Dallas ISD Map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783" y="1670192"/>
            <a:ext cx="4740965" cy="4624537"/>
          </a:xfrm>
        </p:spPr>
      </p:pic>
    </p:spTree>
    <p:extLst>
      <p:ext uri="{BB962C8B-B14F-4D97-AF65-F5344CB8AC3E}">
        <p14:creationId xmlns:p14="http://schemas.microsoft.com/office/powerpoint/2010/main" val="75215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PSS work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Meeting with campus leadership (Principal, AP, Nurses, Counselors) to discuss campus needs </a:t>
            </a:r>
          </a:p>
          <a:p>
            <a:r>
              <a:rPr lang="en-US" dirty="0" smtClean="0"/>
              <a:t>Discuss PSS programs &amp; services available </a:t>
            </a:r>
          </a:p>
          <a:p>
            <a:r>
              <a:rPr lang="en-US" dirty="0" smtClean="0"/>
              <a:t>Establish a school schedule that coincides with SST meeting days </a:t>
            </a:r>
          </a:p>
          <a:p>
            <a:r>
              <a:rPr lang="en-US" dirty="0" smtClean="0"/>
              <a:t>Establish contact with Special Education diagnostician or LSSP assigned to campus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29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 Response Services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Individual </a:t>
            </a:r>
            <a:r>
              <a:rPr lang="en-US" i="1" dirty="0" err="1" smtClean="0"/>
              <a:t>CrisIs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Campus counselors conduct initial risk assessment</a:t>
            </a:r>
          </a:p>
          <a:p>
            <a:r>
              <a:rPr lang="en-US" dirty="0" smtClean="0"/>
              <a:t>District policy &amp; procedures require parent notification</a:t>
            </a:r>
          </a:p>
          <a:p>
            <a:r>
              <a:rPr lang="en-US" dirty="0" smtClean="0"/>
              <a:t>PSS provides assistance on High Risk cases</a:t>
            </a:r>
          </a:p>
          <a:p>
            <a:r>
              <a:rPr lang="en-US" dirty="0" smtClean="0"/>
              <a:t>PSS may assist with student Safety Planning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i="1" dirty="0" smtClean="0"/>
              <a:t>Campus/community Crisis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D</a:t>
            </a:r>
            <a:r>
              <a:rPr lang="en-US" dirty="0" smtClean="0"/>
              <a:t>eaths, public health incidents, neighborhood violence, etc. that impact 1 or more classrooms </a:t>
            </a:r>
          </a:p>
          <a:p>
            <a:r>
              <a:rPr lang="en-US" dirty="0" smtClean="0"/>
              <a:t>All PSS staff are assigned to rapid  response teams</a:t>
            </a:r>
          </a:p>
          <a:p>
            <a:r>
              <a:rPr lang="en-US" dirty="0" smtClean="0"/>
              <a:t>Team members all have roles &amp; responsibilities </a:t>
            </a:r>
          </a:p>
          <a:p>
            <a:r>
              <a:rPr lang="en-US" dirty="0" smtClean="0"/>
              <a:t>Members trained in Psychological First Aide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47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Youth &amp; Family Centers </a:t>
            </a:r>
            <a:r>
              <a:rPr lang="en-US" dirty="0" smtClean="0"/>
              <a:t>and </a:t>
            </a:r>
            <a:r>
              <a:rPr lang="en-US" dirty="0" smtClean="0"/>
              <a:t>Crises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P</a:t>
            </a:r>
            <a:r>
              <a:rPr lang="en-US" i="1" dirty="0" smtClean="0"/>
              <a:t>rovide </a:t>
            </a:r>
            <a:r>
              <a:rPr lang="en-US" i="1" dirty="0" smtClean="0"/>
              <a:t>follow-up </a:t>
            </a:r>
            <a:r>
              <a:rPr lang="en-US" i="1" dirty="0" smtClean="0"/>
              <a:t>care to students &amp; families after the crisis has been addressed</a:t>
            </a:r>
          </a:p>
          <a:p>
            <a:r>
              <a:rPr lang="en-US" dirty="0"/>
              <a:t>C</a:t>
            </a:r>
            <a:r>
              <a:rPr lang="en-US" dirty="0" smtClean="0"/>
              <a:t>ollaborate with Counseling Services, PSS and other district departments to help students access to other district programs &amp; services</a:t>
            </a:r>
          </a:p>
          <a:p>
            <a:pPr lvl="1"/>
            <a:r>
              <a:rPr lang="en-US" dirty="0" smtClean="0"/>
              <a:t>504</a:t>
            </a:r>
          </a:p>
          <a:p>
            <a:pPr lvl="1"/>
            <a:r>
              <a:rPr lang="en-US" dirty="0" smtClean="0"/>
              <a:t>Special education</a:t>
            </a:r>
          </a:p>
          <a:p>
            <a:pPr lvl="1"/>
            <a:r>
              <a:rPr lang="en-US" dirty="0" smtClean="0"/>
              <a:t>Hospital homebound</a:t>
            </a:r>
          </a:p>
          <a:p>
            <a:pPr lvl="1"/>
            <a:r>
              <a:rPr lang="en-US" dirty="0" smtClean="0"/>
              <a:t>Truancy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5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Dallas County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ity </a:t>
            </a:r>
            <a:r>
              <a:rPr lang="en-US" dirty="0" smtClean="0"/>
              <a:t>of </a:t>
            </a:r>
            <a:r>
              <a:rPr lang="en-US" dirty="0" smtClean="0"/>
              <a:t>Dallas: Families </a:t>
            </a:r>
            <a:r>
              <a:rPr lang="en-US" dirty="0" smtClean="0"/>
              <a:t>with children 5-17 years old 37.7% live below poverty level</a:t>
            </a:r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tate </a:t>
            </a:r>
            <a:r>
              <a:rPr lang="en-US" dirty="0" smtClean="0"/>
              <a:t>poverty level for families is 24.8%</a:t>
            </a:r>
          </a:p>
          <a:p>
            <a:r>
              <a:rPr lang="en-US" dirty="0" smtClean="0"/>
              <a:t>Poverty level by family type</a:t>
            </a:r>
          </a:p>
          <a:p>
            <a:pPr lvl="1"/>
            <a:r>
              <a:rPr lang="en-US" dirty="0" smtClean="0"/>
              <a:t>Married couple 35.2%</a:t>
            </a:r>
          </a:p>
          <a:p>
            <a:pPr lvl="1"/>
            <a:r>
              <a:rPr lang="en-US" dirty="0" smtClean="0"/>
              <a:t>Male, no wife 13.1%</a:t>
            </a:r>
          </a:p>
          <a:p>
            <a:pPr lvl="1"/>
            <a:r>
              <a:rPr lang="en-US" dirty="0" smtClean="0"/>
              <a:t>Female, </a:t>
            </a:r>
            <a:r>
              <a:rPr lang="en-US" dirty="0" smtClean="0"/>
              <a:t>no husband 51.7%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From: </a:t>
            </a:r>
            <a:r>
              <a:rPr lang="en-US" dirty="0" smtClean="0">
                <a:hlinkClick r:id="rId2"/>
              </a:rPr>
              <a:t>www.city-data.com/poverty/poverty-Dallas-Texas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183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YFC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Dallas </a:t>
            </a:r>
            <a:r>
              <a:rPr lang="en-US" i="1" dirty="0"/>
              <a:t>ISD </a:t>
            </a:r>
            <a:r>
              <a:rPr lang="en-US" i="1" dirty="0" smtClean="0"/>
              <a:t>Refugee Program</a:t>
            </a:r>
            <a:r>
              <a:rPr lang="en-US" i="1" dirty="0"/>
              <a:t> provides services to </a:t>
            </a:r>
            <a:r>
              <a:rPr lang="en-US" i="1" dirty="0" smtClean="0"/>
              <a:t>refugee </a:t>
            </a:r>
            <a:r>
              <a:rPr lang="en-US" i="1" dirty="0"/>
              <a:t>students and their </a:t>
            </a:r>
            <a:r>
              <a:rPr lang="en-US" i="1" dirty="0" smtClean="0"/>
              <a:t>families </a:t>
            </a:r>
            <a:endParaRPr lang="en-US" i="1" dirty="0" smtClean="0"/>
          </a:p>
          <a:p>
            <a:r>
              <a:rPr lang="en-US" dirty="0"/>
              <a:t>O</a:t>
            </a:r>
            <a:r>
              <a:rPr lang="en-US" dirty="0" smtClean="0"/>
              <a:t>rientation </a:t>
            </a:r>
            <a:r>
              <a:rPr lang="en-US" dirty="0"/>
              <a:t>to public </a:t>
            </a:r>
            <a:r>
              <a:rPr lang="en-US" dirty="0" smtClean="0"/>
              <a:t>education </a:t>
            </a:r>
          </a:p>
          <a:p>
            <a:r>
              <a:rPr lang="en-US" dirty="0"/>
              <a:t>F</a:t>
            </a:r>
            <a:r>
              <a:rPr lang="en-US" dirty="0" smtClean="0"/>
              <a:t>amily </a:t>
            </a:r>
            <a:r>
              <a:rPr lang="en-US" dirty="0"/>
              <a:t>involvement </a:t>
            </a:r>
            <a:r>
              <a:rPr lang="en-US" dirty="0" smtClean="0"/>
              <a:t>activities </a:t>
            </a:r>
            <a:r>
              <a:rPr lang="en-US" dirty="0"/>
              <a:t>summer enrichment </a:t>
            </a:r>
            <a:r>
              <a:rPr lang="en-US" dirty="0" smtClean="0"/>
              <a:t>programs </a:t>
            </a:r>
          </a:p>
          <a:p>
            <a:r>
              <a:rPr lang="en-US" dirty="0"/>
              <a:t>M</a:t>
            </a:r>
            <a:r>
              <a:rPr lang="en-US" dirty="0" smtClean="0"/>
              <a:t>ental </a:t>
            </a:r>
            <a:r>
              <a:rPr lang="en-US" dirty="0"/>
              <a:t>health </a:t>
            </a:r>
            <a:r>
              <a:rPr lang="en-US" dirty="0" smtClean="0"/>
              <a:t>care </a:t>
            </a:r>
          </a:p>
          <a:p>
            <a:r>
              <a:rPr lang="en-US" dirty="0"/>
              <a:t>T</a:t>
            </a:r>
            <a:r>
              <a:rPr lang="en-US" dirty="0" smtClean="0"/>
              <a:t>ranslation/interpreting </a:t>
            </a:r>
            <a:r>
              <a:rPr lang="en-US" dirty="0" smtClean="0"/>
              <a:t>services </a:t>
            </a:r>
          </a:p>
          <a:p>
            <a:r>
              <a:rPr lang="en-US" dirty="0"/>
              <a:t>Physical </a:t>
            </a:r>
            <a:r>
              <a:rPr lang="en-US" dirty="0" smtClean="0"/>
              <a:t>Health</a:t>
            </a:r>
          </a:p>
          <a:p>
            <a:r>
              <a:rPr lang="en-US" dirty="0"/>
              <a:t>Support Services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72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Referrals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School Based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78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Provision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Wellness is more than the absence of illness.</a:t>
            </a:r>
            <a:r>
              <a:rPr lang="en-US" dirty="0"/>
              <a:t> </a:t>
            </a:r>
          </a:p>
          <a:p>
            <a:pPr lvl="1"/>
            <a:r>
              <a:rPr lang="en-US" dirty="0" smtClean="0"/>
              <a:t>disorders </a:t>
            </a:r>
            <a:r>
              <a:rPr lang="en-US" dirty="0"/>
              <a:t>exist on a continuum, rather than being simply a matter of having/not having. </a:t>
            </a:r>
            <a:endParaRPr lang="en-US" dirty="0" smtClean="0"/>
          </a:p>
          <a:p>
            <a:pPr lvl="1"/>
            <a:r>
              <a:rPr lang="en-US" dirty="0" smtClean="0"/>
              <a:t>even </a:t>
            </a:r>
            <a:r>
              <a:rPr lang="en-US" dirty="0"/>
              <a:t>when illness is present to a greater or lesser degree, individuals can experience more or less well-being—for instance, a sense of competence, purpose, and optimism. </a:t>
            </a:r>
            <a:endParaRPr lang="en-US" dirty="0" smtClean="0"/>
          </a:p>
          <a:p>
            <a:pPr lvl="1"/>
            <a:r>
              <a:rPr lang="en-US" dirty="0" smtClean="0"/>
              <a:t>illness-free </a:t>
            </a:r>
            <a:r>
              <a:rPr lang="en-US" dirty="0"/>
              <a:t>individuals can struggle with the absence of these attributes of “</a:t>
            </a:r>
            <a:r>
              <a:rPr lang="en-US" u="sng" dirty="0">
                <a:hlinkClick r:id="rId2"/>
              </a:rPr>
              <a:t>flourishing</a:t>
            </a:r>
            <a:r>
              <a:rPr lang="en-US" dirty="0"/>
              <a:t>.”</a:t>
            </a:r>
          </a:p>
          <a:p>
            <a:r>
              <a:rPr lang="en-US" b="1" dirty="0" smtClean="0"/>
              <a:t>Wellness—is </a:t>
            </a:r>
            <a:r>
              <a:rPr lang="en-US" b="1" dirty="0"/>
              <a:t>a resource—one that is developed, nurtured, drawn-upon, and replenished throughout life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sz="1400" b="1" i="1" dirty="0" smtClean="0"/>
              <a:t>From: Child Trends. Are The Children Well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49392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Initiation of Referrals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PSS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Campus- SST, Teacher, Administrator, Nurse, Counselor</a:t>
            </a:r>
          </a:p>
          <a:p>
            <a:r>
              <a:rPr lang="en-US" dirty="0" smtClean="0"/>
              <a:t>Parent</a:t>
            </a:r>
          </a:p>
          <a:p>
            <a:r>
              <a:rPr lang="en-US" dirty="0" smtClean="0"/>
              <a:t>Student</a:t>
            </a:r>
          </a:p>
          <a:p>
            <a:r>
              <a:rPr lang="en-US" dirty="0" smtClean="0"/>
              <a:t>JJAEP</a:t>
            </a:r>
          </a:p>
          <a:p>
            <a:r>
              <a:rPr lang="en-US" dirty="0" smtClean="0"/>
              <a:t>DAEP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i="1" dirty="0" smtClean="0"/>
              <a:t>YFC</a:t>
            </a:r>
            <a:endParaRPr lang="en-US" i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Campus – SST, Nurse, Counselor</a:t>
            </a:r>
          </a:p>
          <a:p>
            <a:r>
              <a:rPr lang="en-US" dirty="0" smtClean="0"/>
              <a:t>Parent</a:t>
            </a:r>
          </a:p>
          <a:p>
            <a:r>
              <a:rPr lang="en-US" dirty="0" smtClean="0"/>
              <a:t>Student</a:t>
            </a:r>
          </a:p>
          <a:p>
            <a:r>
              <a:rPr lang="en-US" dirty="0" smtClean="0"/>
              <a:t>PSS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3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 Links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learn.nctsn.org/course/index.php?categoryid=11</a:t>
            </a:r>
            <a:endParaRPr lang="en-US" dirty="0" smtClean="0"/>
          </a:p>
          <a:p>
            <a:r>
              <a:rPr lang="en-US" dirty="0">
                <a:hlinkClick r:id="rId3"/>
              </a:rPr>
              <a:t>www.smhp.psych.ucla.edu</a:t>
            </a:r>
            <a:endParaRPr lang="en-US" dirty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csmh.umaryland.edu/index.html</a:t>
            </a:r>
            <a:endParaRPr lang="en-US" dirty="0" smtClean="0"/>
          </a:p>
          <a:p>
            <a:r>
              <a:rPr lang="en-US" u="sng" dirty="0">
                <a:hlinkClick r:id="rId5"/>
              </a:rPr>
              <a:t>http://www.pbis.org/school/tertiary_level/wraparound.aspx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45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Dallas Independent School District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District 2014-15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160,253 students</a:t>
            </a:r>
          </a:p>
          <a:p>
            <a:r>
              <a:rPr lang="en-US" dirty="0" smtClean="0"/>
              <a:t>More than 70 languages</a:t>
            </a:r>
          </a:p>
          <a:p>
            <a:r>
              <a:rPr lang="en-US" dirty="0" smtClean="0"/>
              <a:t>224 schools</a:t>
            </a:r>
          </a:p>
          <a:p>
            <a:r>
              <a:rPr lang="en-US" dirty="0" smtClean="0"/>
              <a:t>384 square miles</a:t>
            </a:r>
          </a:p>
          <a:p>
            <a:r>
              <a:rPr lang="en-US" dirty="0" smtClean="0"/>
              <a:t>89% Free &amp; Reduced Lunch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i="1" dirty="0" smtClean="0"/>
              <a:t>Student Demographics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en-US" dirty="0" smtClean="0"/>
              <a:t>70% Hispanic</a:t>
            </a:r>
          </a:p>
          <a:p>
            <a:pPr marL="201168" lvl="1" indent="0">
              <a:buNone/>
            </a:pPr>
            <a:r>
              <a:rPr lang="en-US" dirty="0" smtClean="0"/>
              <a:t>23% African American</a:t>
            </a:r>
          </a:p>
          <a:p>
            <a:pPr marL="201168" lvl="1" indent="0">
              <a:buNone/>
            </a:pPr>
            <a:r>
              <a:rPr lang="en-US" dirty="0" smtClean="0"/>
              <a:t>5% White</a:t>
            </a:r>
          </a:p>
          <a:p>
            <a:pPr marL="201168" lvl="1" indent="0">
              <a:buNone/>
            </a:pPr>
            <a:r>
              <a:rPr lang="en-US" dirty="0" smtClean="0"/>
              <a:t>1.3% Asian</a:t>
            </a:r>
          </a:p>
          <a:p>
            <a:pPr marL="201168" lvl="1" indent="0">
              <a:buNone/>
            </a:pPr>
            <a:r>
              <a:rPr lang="en-US" dirty="0" smtClean="0"/>
              <a:t>.3% </a:t>
            </a:r>
            <a:r>
              <a:rPr lang="en-US" dirty="0" smtClean="0"/>
              <a:t>Native American 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195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2745"/>
          </a:xfrm>
        </p:spPr>
        <p:txBody>
          <a:bodyPr/>
          <a:lstStyle/>
          <a:p>
            <a:r>
              <a:rPr lang="en-US" dirty="0" smtClean="0"/>
              <a:t>Dallas ISD </a:t>
            </a:r>
            <a:r>
              <a:rPr lang="en-US" dirty="0" smtClean="0"/>
              <a:t>&amp; </a:t>
            </a:r>
            <a:r>
              <a:rPr lang="en-US" dirty="0" smtClean="0"/>
              <a:t>Surrounding </a:t>
            </a:r>
            <a:r>
              <a:rPr lang="en-US" dirty="0" smtClean="0"/>
              <a:t>School Districts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425" y="1926204"/>
            <a:ext cx="7394713" cy="4363773"/>
          </a:xfrm>
        </p:spPr>
      </p:pic>
    </p:spTree>
    <p:extLst>
      <p:ext uri="{BB962C8B-B14F-4D97-AF65-F5344CB8AC3E}">
        <p14:creationId xmlns:p14="http://schemas.microsoft.com/office/powerpoint/2010/main" val="65513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23536"/>
          </a:xfrm>
        </p:spPr>
        <p:txBody>
          <a:bodyPr/>
          <a:lstStyle/>
          <a:p>
            <a:r>
              <a:rPr lang="en-US" dirty="0" smtClean="0"/>
              <a:t>Dallas ISD Organizational Support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248043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768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63293"/>
          </a:xfrm>
        </p:spPr>
        <p:txBody>
          <a:bodyPr/>
          <a:lstStyle/>
          <a:p>
            <a:r>
              <a:rPr lang="en-US" dirty="0" smtClean="0"/>
              <a:t>Comprehensive System Learning </a:t>
            </a:r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R</a:t>
            </a:r>
            <a:r>
              <a:rPr lang="en-US" i="1" dirty="0" smtClean="0"/>
              <a:t>esources</a:t>
            </a:r>
            <a:r>
              <a:rPr lang="en-US" i="1" dirty="0" smtClean="0"/>
              <a:t>, strategies and practices that provide </a:t>
            </a:r>
          </a:p>
          <a:p>
            <a:pPr marL="0" indent="0">
              <a:buNone/>
            </a:pPr>
            <a:r>
              <a:rPr lang="en-US" i="1" dirty="0"/>
              <a:t>p</a:t>
            </a:r>
            <a:r>
              <a:rPr lang="en-US" i="1" dirty="0" smtClean="0"/>
              <a:t>hysical … social … emotional … intellectual </a:t>
            </a:r>
            <a:r>
              <a:rPr lang="en-US" i="1" dirty="0" smtClean="0"/>
              <a:t>supports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Enables all students for success  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ddresses barriers to teaching and learning </a:t>
            </a:r>
          </a:p>
          <a:p>
            <a:pPr marL="0" indent="0">
              <a:buNone/>
            </a:pPr>
            <a:r>
              <a:rPr lang="en-US" dirty="0" smtClean="0"/>
              <a:t>Re-engages students in the learning process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From: </a:t>
            </a:r>
            <a:r>
              <a:rPr lang="en-US" dirty="0" smtClean="0">
                <a:hlinkClick r:id="rId2"/>
              </a:rPr>
              <a:t>www.smhp.psych.ucla.edu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542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Learning Supports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07742325"/>
              </p:ext>
            </p:extLst>
          </p:nvPr>
        </p:nvGraphicFramePr>
        <p:xfrm>
          <a:off x="1096963" y="1846263"/>
          <a:ext cx="493871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7456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Expected Outcomes</a:t>
            </a:r>
          </a:p>
          <a:p>
            <a:pPr>
              <a:buFontTx/>
              <a:buChar char="-"/>
            </a:pPr>
            <a:r>
              <a:rPr lang="en-US" i="1" dirty="0" smtClean="0"/>
              <a:t>Address barriers to learning</a:t>
            </a:r>
          </a:p>
          <a:p>
            <a:pPr lvl="1">
              <a:buFontTx/>
              <a:buChar char="-"/>
            </a:pPr>
            <a:r>
              <a:rPr lang="en-US" dirty="0" smtClean="0"/>
              <a:t>Make resources available to students &amp; Families</a:t>
            </a:r>
          </a:p>
          <a:p>
            <a:pPr>
              <a:buFontTx/>
              <a:buChar char="-"/>
            </a:pPr>
            <a:r>
              <a:rPr lang="en-US" i="1" dirty="0" smtClean="0"/>
              <a:t>Increase graduation rates</a:t>
            </a:r>
          </a:p>
          <a:p>
            <a:pPr lvl="1">
              <a:buFontTx/>
              <a:buChar char="-"/>
            </a:pPr>
            <a:r>
              <a:rPr lang="en-US" dirty="0" smtClean="0"/>
              <a:t>Increase engagement </a:t>
            </a:r>
          </a:p>
          <a:p>
            <a:pPr lvl="1">
              <a:buFontTx/>
              <a:buChar char="-"/>
            </a:pPr>
            <a:r>
              <a:rPr lang="en-US" dirty="0" smtClean="0"/>
              <a:t>Improve attendance </a:t>
            </a:r>
          </a:p>
          <a:p>
            <a:pPr lvl="1">
              <a:buFontTx/>
              <a:buChar char="-"/>
            </a:pPr>
            <a:r>
              <a:rPr lang="en-US" dirty="0" smtClean="0"/>
              <a:t>Decrease discipline referrals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8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Streamline Process of Engagement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District level </a:t>
            </a:r>
            <a:r>
              <a:rPr lang="en-US" dirty="0" smtClean="0"/>
              <a:t>created </a:t>
            </a:r>
            <a:r>
              <a:rPr lang="en-US" dirty="0" smtClean="0"/>
              <a:t>“Partnership Agreement” </a:t>
            </a:r>
            <a:r>
              <a:rPr lang="en-US" dirty="0"/>
              <a:t>p</a:t>
            </a:r>
            <a:r>
              <a:rPr lang="en-US" dirty="0" smtClean="0"/>
              <a:t>rocess to assist community partners access to campuses</a:t>
            </a:r>
          </a:p>
          <a:p>
            <a:r>
              <a:rPr lang="en-US" b="1" dirty="0" smtClean="0"/>
              <a:t>PSS Department </a:t>
            </a:r>
            <a:r>
              <a:rPr lang="en-US" dirty="0" smtClean="0"/>
              <a:t>worked </a:t>
            </a:r>
            <a:r>
              <a:rPr lang="en-US" dirty="0" smtClean="0"/>
              <a:t>with </a:t>
            </a:r>
            <a:r>
              <a:rPr lang="en-US" dirty="0" smtClean="0"/>
              <a:t>DISD Legal to </a:t>
            </a:r>
            <a:r>
              <a:rPr lang="en-US" dirty="0" smtClean="0"/>
              <a:t>develop generic contracts </a:t>
            </a:r>
            <a:r>
              <a:rPr lang="en-US" dirty="0" smtClean="0"/>
              <a:t>with Psychology &amp; Social Work graduate </a:t>
            </a:r>
            <a:r>
              <a:rPr lang="en-US" dirty="0" smtClean="0"/>
              <a:t>programs wanting to place practicum students for field placements </a:t>
            </a:r>
          </a:p>
          <a:p>
            <a:r>
              <a:rPr lang="en-US" b="1" dirty="0" smtClean="0"/>
              <a:t>YFC Department </a:t>
            </a:r>
            <a:r>
              <a:rPr lang="en-US" dirty="0"/>
              <a:t>e</a:t>
            </a:r>
            <a:r>
              <a:rPr lang="en-US" dirty="0" smtClean="0"/>
              <a:t>stablished Parkland </a:t>
            </a:r>
            <a:r>
              <a:rPr lang="en-US" dirty="0" smtClean="0"/>
              <a:t>Hospital </a:t>
            </a:r>
            <a:r>
              <a:rPr lang="en-US" dirty="0" smtClean="0"/>
              <a:t>agreement to </a:t>
            </a:r>
            <a:r>
              <a:rPr lang="en-US" dirty="0" smtClean="0"/>
              <a:t>provide medical teams </a:t>
            </a:r>
            <a:r>
              <a:rPr lang="en-US" dirty="0" smtClean="0"/>
              <a:t>for</a:t>
            </a:r>
            <a:r>
              <a:rPr lang="en-US" dirty="0" smtClean="0"/>
              <a:t> </a:t>
            </a:r>
            <a:r>
              <a:rPr lang="en-US" dirty="0" smtClean="0"/>
              <a:t>each center</a:t>
            </a:r>
          </a:p>
          <a:p>
            <a:r>
              <a:rPr lang="en-US" b="1" dirty="0" smtClean="0"/>
              <a:t>Health Services </a:t>
            </a:r>
            <a:r>
              <a:rPr lang="en-US" dirty="0"/>
              <a:t>e</a:t>
            </a:r>
            <a:r>
              <a:rPr lang="en-US" dirty="0" smtClean="0"/>
              <a:t>stablished </a:t>
            </a:r>
            <a:r>
              <a:rPr lang="en-US" dirty="0" smtClean="0"/>
              <a:t>agreements for </a:t>
            </a:r>
            <a:r>
              <a:rPr lang="en-US" dirty="0" smtClean="0"/>
              <a:t>vision/eyeglasses &amp; vaccinations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310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558</TotalTime>
  <Words>1094</Words>
  <Application>Microsoft Office PowerPoint</Application>
  <PresentationFormat>Widescreen</PresentationFormat>
  <Paragraphs>251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Calibri</vt:lpstr>
      <vt:lpstr>Calibri Light</vt:lpstr>
      <vt:lpstr>Retrospect</vt:lpstr>
      <vt:lpstr>Maze Runners:  Providing Excellence in  School Based Mental Health Delivery</vt:lpstr>
      <vt:lpstr>Texas </vt:lpstr>
      <vt:lpstr>Dallas County</vt:lpstr>
      <vt:lpstr>Dallas Independent School District</vt:lpstr>
      <vt:lpstr>Dallas ISD &amp; Surrounding School Districts</vt:lpstr>
      <vt:lpstr>Dallas ISD Organizational Support</vt:lpstr>
      <vt:lpstr>Comprehensive System Learning Support</vt:lpstr>
      <vt:lpstr>Student Learning Supports</vt:lpstr>
      <vt:lpstr>Streamline Process of Engagement </vt:lpstr>
      <vt:lpstr>Psychological Social Services &amp;  Homeless Education Program</vt:lpstr>
      <vt:lpstr>Psychological Social Services &amp;  Homeless Ed.</vt:lpstr>
      <vt:lpstr>Data for PSS</vt:lpstr>
      <vt:lpstr>Homeless Education Program</vt:lpstr>
      <vt:lpstr>School Based Mental Health - Staffing</vt:lpstr>
      <vt:lpstr>Youth &amp; Family Centers</vt:lpstr>
      <vt:lpstr>Youth &amp; Family Center 2013-14 Data </vt:lpstr>
      <vt:lpstr>School Based Mental Health</vt:lpstr>
      <vt:lpstr>Tier 1 Universal Supports</vt:lpstr>
      <vt:lpstr>Universal Supports</vt:lpstr>
      <vt:lpstr>Targeted Supports Tier 2 </vt:lpstr>
      <vt:lpstr>Targeted Supports</vt:lpstr>
      <vt:lpstr>Intensive Tier 3</vt:lpstr>
      <vt:lpstr>Intensive supports</vt:lpstr>
      <vt:lpstr>Dallas ISD  School Based  Mental Health Model</vt:lpstr>
      <vt:lpstr>Psychological &amp; Social Services</vt:lpstr>
      <vt:lpstr>Dallas ISD Map </vt:lpstr>
      <vt:lpstr>PSS work plans</vt:lpstr>
      <vt:lpstr>Crisis Response Services</vt:lpstr>
      <vt:lpstr>Youth &amp; Family Centers and Crises</vt:lpstr>
      <vt:lpstr>YFC Services</vt:lpstr>
      <vt:lpstr>Referrals</vt:lpstr>
      <vt:lpstr>Service Provision</vt:lpstr>
      <vt:lpstr>Initiation of Referrals</vt:lpstr>
      <vt:lpstr>Website Links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Maze Runners:  Providing Excellence in  School Based Mental Health Delivery</dc:title>
  <dc:creator>Rodriguez, Concepcion M</dc:creator>
  <cp:lastModifiedBy>Rodriguez, Concepcion M</cp:lastModifiedBy>
  <cp:revision>75</cp:revision>
  <dcterms:created xsi:type="dcterms:W3CDTF">2015-06-01T02:06:08Z</dcterms:created>
  <dcterms:modified xsi:type="dcterms:W3CDTF">2015-06-12T12:24:55Z</dcterms:modified>
</cp:coreProperties>
</file>